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37E8-6111-40D1-B49C-2A76E84453BE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C5A-189C-4070-9044-3E3DB4DD64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37E8-6111-40D1-B49C-2A76E84453BE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C5A-189C-4070-9044-3E3DB4DD64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37E8-6111-40D1-B49C-2A76E84453BE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C5A-189C-4070-9044-3E3DB4DD64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37E8-6111-40D1-B49C-2A76E84453BE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C5A-189C-4070-9044-3E3DB4DD64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37E8-6111-40D1-B49C-2A76E84453BE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C5A-189C-4070-9044-3E3DB4DD64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37E8-6111-40D1-B49C-2A76E84453BE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C5A-189C-4070-9044-3E3DB4DD64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37E8-6111-40D1-B49C-2A76E84453BE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C5A-189C-4070-9044-3E3DB4DD64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37E8-6111-40D1-B49C-2A76E84453BE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C5A-189C-4070-9044-3E3DB4DD64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37E8-6111-40D1-B49C-2A76E84453BE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C5A-189C-4070-9044-3E3DB4DD64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37E8-6111-40D1-B49C-2A76E84453BE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C5A-189C-4070-9044-3E3DB4DD64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37E8-6111-40D1-B49C-2A76E84453BE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C5A-189C-4070-9044-3E3DB4DD64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437E8-6111-40D1-B49C-2A76E84453BE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04C5A-189C-4070-9044-3E3DB4DD64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371600"/>
            <a:ext cx="7162800" cy="3733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ELIXIR SPA</a:t>
            </a:r>
          </a:p>
          <a:p>
            <a:pPr algn="ctr"/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UPDATION 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0800" y="228600"/>
            <a:ext cx="3581400" cy="60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Add Account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914400" y="1066800"/>
            <a:ext cx="3505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00600" y="1066800"/>
            <a:ext cx="3505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Account number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4400" y="1828800"/>
            <a:ext cx="3505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Opening Balance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0600" y="1828800"/>
            <a:ext cx="3505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95600" y="2743200"/>
            <a:ext cx="152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Save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00600" y="2743200"/>
            <a:ext cx="1524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Close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3505200"/>
            <a:ext cx="9144000" cy="158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90800" y="3657600"/>
            <a:ext cx="3581400" cy="60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Edit Account</a:t>
            </a:r>
            <a:endParaRPr lang="en-US" sz="2000" b="1" dirty="0"/>
          </a:p>
        </p:txBody>
      </p:sp>
      <p:sp>
        <p:nvSpPr>
          <p:cNvPr id="17" name="Rectangle 16"/>
          <p:cNvSpPr/>
          <p:nvPr/>
        </p:nvSpPr>
        <p:spPr>
          <a:xfrm>
            <a:off x="914400" y="4495800"/>
            <a:ext cx="3505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00600" y="4495800"/>
            <a:ext cx="3505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Account number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14400" y="5257800"/>
            <a:ext cx="7391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95600" y="6172200"/>
            <a:ext cx="152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Update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800600" y="6172200"/>
            <a:ext cx="1524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Close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0" y="609600"/>
            <a:ext cx="3581400" cy="60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Deposit Form</a:t>
            </a:r>
            <a:endParaRPr lang="en-US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914400" y="2133600"/>
            <a:ext cx="3505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Amount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00600" y="2133600"/>
            <a:ext cx="3505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2895600"/>
            <a:ext cx="6172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Upload Document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3657600"/>
            <a:ext cx="7391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95600" y="5410200"/>
            <a:ext cx="152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Save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0600" y="5410200"/>
            <a:ext cx="1524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Close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86600" y="2895600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Upload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0" y="609600"/>
            <a:ext cx="3581400" cy="60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Bank Transaction</a:t>
            </a:r>
            <a:endParaRPr lang="en-US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914400" y="1828800"/>
            <a:ext cx="3505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00600" y="1828800"/>
            <a:ext cx="3505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Account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4114800"/>
            <a:ext cx="7391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Description: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95600" y="5410200"/>
            <a:ext cx="152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Save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0600" y="5410200"/>
            <a:ext cx="1524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Close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4400" y="2590800"/>
            <a:ext cx="3505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Credit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0600" y="2590800"/>
            <a:ext cx="3505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Debit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4400" y="3352800"/>
            <a:ext cx="7391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Balance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0" y="609600"/>
            <a:ext cx="3581400" cy="60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Bank Transaction</a:t>
            </a:r>
            <a:endParaRPr lang="en-US" sz="2000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28600" y="1524000"/>
          <a:ext cx="8763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375"/>
                <a:gridCol w="1095375"/>
                <a:gridCol w="1095375"/>
                <a:gridCol w="1095375"/>
                <a:gridCol w="1095375"/>
                <a:gridCol w="1095375"/>
                <a:gridCol w="1095375"/>
                <a:gridCol w="10953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Reconciliation Fee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28600" y="2133600"/>
          <a:ext cx="87630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375"/>
                <a:gridCol w="1095375"/>
                <a:gridCol w="1095375"/>
                <a:gridCol w="1095375"/>
                <a:gridCol w="1095375"/>
                <a:gridCol w="1095375"/>
                <a:gridCol w="1095375"/>
                <a:gridCol w="1095375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10001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01/04/22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854545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500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500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1000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NA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8001000" y="2209800"/>
            <a:ext cx="838200" cy="30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Edit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05000" y="3505200"/>
            <a:ext cx="4953000" cy="2895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33600" y="4800600"/>
            <a:ext cx="4495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Reconciliation Fee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19400" y="3886200"/>
            <a:ext cx="3581400" cy="60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Edit Reconciliation Fee</a:t>
            </a:r>
            <a:endParaRPr lang="en-US" sz="2000" b="1" dirty="0"/>
          </a:p>
        </p:txBody>
      </p:sp>
      <p:sp>
        <p:nvSpPr>
          <p:cNvPr id="18" name="Rectangle 17"/>
          <p:cNvSpPr/>
          <p:nvPr/>
        </p:nvSpPr>
        <p:spPr>
          <a:xfrm>
            <a:off x="3200400" y="5715000"/>
            <a:ext cx="152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Update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05400" y="5715000"/>
            <a:ext cx="1524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Close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10800000" flipV="1">
            <a:off x="7010400" y="2667000"/>
            <a:ext cx="12954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9796147">
            <a:off x="7232645" y="3238910"/>
            <a:ext cx="1469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Modal Popup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0" y="609600"/>
            <a:ext cx="3581400" cy="60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Cash Register</a:t>
            </a:r>
            <a:endParaRPr lang="en-US" sz="2000" b="1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81000" y="2286000"/>
          <a:ext cx="84582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895"/>
                <a:gridCol w="1263725"/>
                <a:gridCol w="1438895"/>
                <a:gridCol w="1438895"/>
                <a:gridCol w="1438895"/>
                <a:gridCol w="1438895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01/04/22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xyz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500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500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1000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696200" y="2362200"/>
            <a:ext cx="8382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Edit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81000" y="1625600"/>
          <a:ext cx="84582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/>
                <a:gridCol w="1409700"/>
                <a:gridCol w="1409700"/>
                <a:gridCol w="1409700"/>
                <a:gridCol w="1409700"/>
                <a:gridCol w="1409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Credit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0" y="381000"/>
            <a:ext cx="3581400" cy="60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Manage Daily Sales</a:t>
            </a:r>
            <a:endParaRPr lang="en-US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2362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Date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00400" y="1371600"/>
            <a:ext cx="2362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Account Master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67400" y="1371600"/>
            <a:ext cx="2362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Therapy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" y="2133600"/>
            <a:ext cx="2362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Therapist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00400" y="2133600"/>
            <a:ext cx="2362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Duration (In - Minute)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867400" y="2133600"/>
            <a:ext cx="2362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Time-In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7200" y="2895600"/>
            <a:ext cx="2362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Time-Out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00400" y="2895600"/>
            <a:ext cx="2362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Total Price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7200" y="3962400"/>
            <a:ext cx="2362200" cy="5334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------ Select bank -----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352800" y="3962400"/>
            <a:ext cx="1066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Debit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72000" y="3962400"/>
            <a:ext cx="990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Credit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15000" y="3962400"/>
            <a:ext cx="990600" cy="533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QR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62800" y="3962400"/>
            <a:ext cx="1905000" cy="5334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Amount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- ₹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0.00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7200" y="5029200"/>
            <a:ext cx="2362200" cy="5334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------ Select Cash -----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352800" y="5029200"/>
            <a:ext cx="2895600" cy="5334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Amount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- ₹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0.00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1914" y="3581400"/>
            <a:ext cx="187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Payment Mode 1: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819400" y="4191000"/>
            <a:ext cx="381000" cy="158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705600" y="4265612"/>
            <a:ext cx="381000" cy="158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31914" y="4659868"/>
            <a:ext cx="187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Payment Mode 2: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819400" y="5257800"/>
            <a:ext cx="381000" cy="158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819400" y="6096000"/>
            <a:ext cx="152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Save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724400" y="6096000"/>
            <a:ext cx="1524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Close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138</Words>
  <Application>Microsoft Office PowerPoint</Application>
  <PresentationFormat>On-screen Show (4:3)</PresentationFormat>
  <Paragraphs>88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Shwetsee</dc:creator>
  <cp:lastModifiedBy>Shwetsee</cp:lastModifiedBy>
  <cp:revision>26</cp:revision>
  <dcterms:created xsi:type="dcterms:W3CDTF">2022-04-01T05:43:28Z</dcterms:created>
  <dcterms:modified xsi:type="dcterms:W3CDTF">2022-04-01T08:39:27Z</dcterms:modified>
</cp:coreProperties>
</file>