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6B2A-0774-4234-AFF0-55482A65D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1CE953-235C-44B6-822A-63A30C9FCC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7407-5A5D-456B-8E07-046BE870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FF77-F978-468B-9D76-D8E3762C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C1DF-9FD4-4941-B7C3-38A53399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3D31-B81C-4EB4-B028-4DC0C728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659A8-4006-4473-88B6-12D58A74B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54693-76BC-487F-896C-6C0AC664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70250-8695-43AA-9BAE-E87DD6BBD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04E00-98A7-4F76-88CC-B7556999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2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0D23-2599-4DB6-A727-C8E294D5C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EBB2A-7244-4FCD-8C77-F97B0E8C2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DAB9D-6524-4115-8657-11B693E5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3579-0BEF-4594-8712-D031213D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7BA4-E349-490A-ABB3-6F224031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7C82-C007-4603-BCF4-A3CC600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C7D8E-AC5B-44DE-8145-3B9A6E619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B827-979D-411E-A412-293C37C6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7AB36-EE26-475C-9F1D-351A64FF4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579FE-14E1-4CA8-AFCB-37E7C53C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55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FEEF-3C69-4777-A741-1B82E560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6A554-0673-43B6-9D51-A653A404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8F16-B261-4FDF-A063-7D21F3CB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C4AA1-E00F-44C5-8367-0C502D9CD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79DC-5CC1-437D-BD7C-0BBE219D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87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2931-0A32-448C-896D-DEB89B4B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08777-2671-4C18-B989-0BB23A081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34624-DA1F-4DC5-A404-84932D16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3BA1B-1D89-433A-A36C-F4159B08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E088C-A3C3-4CCC-AE14-2B893D6C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11CB8-4CB0-4772-BDE9-8B7F6FE2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74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44FA-9187-40E1-B833-46043D9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CDAE0-83E3-4F5B-B48D-6E91FC732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4EA85-BF82-4651-88AD-79E9E1B767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EB2E02-75A5-44AC-9C85-BC2C5E73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B78C72-B4AA-4150-92E6-E13C41F757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4FB0F-1689-47CB-8005-30088DDB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3382D-1696-4690-ADBB-40A5239A6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C4D15-B848-47D1-8900-7E77D1270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84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CF34D-2594-49CB-8B1D-D76656E6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72B545-2588-470F-9E01-5006342A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A0BEB-5C34-46EF-916D-8B6EFABF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4161C-9365-4F15-946E-4FDA66B4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58371-207D-4F35-9F30-F0389EDB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43924-4162-470B-A2F2-9A23FFFD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FA42-DDD8-4C2E-930D-FF67BBFF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1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9E06-BAA1-438A-A140-8EC9C3A1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58DF-6E77-4A2D-88C5-5722BE23E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E4A85-9953-4D95-A620-8C466AF34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672DC-D42E-4CAA-B7EF-A1D86FCE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0F0CC-0117-4CAC-A2B2-DECC8B55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6C4F3-1355-40B4-B761-CCD34A94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5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72E0-4BAE-4BFF-8F59-7E2DB83E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0AF026-4572-402C-BAEA-50D1EB12C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CA153-5CD7-4C95-920A-0FE884027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10075-66DF-4E37-966D-E4F1DE10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3F3B2-39FD-4F3B-A65F-F70611BC7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3A1B0-749A-48BE-8641-14F049C1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8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9EA8EC-4EBD-432D-A946-B99072CE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D717E-B78B-4E35-BDE0-CFEC8E63D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2A41-7724-4E8E-913A-B12073810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D5178-E9DE-4776-94D2-468D479094F6}" type="datetimeFigureOut">
              <a:rPr lang="en-US" smtClean="0"/>
              <a:t>6/25/2020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ABF48-0921-4E7C-A620-C05D2A858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FDD3-6E37-4D84-8E22-5ED7B7864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1C8C-39C6-454F-A86F-9D55389B8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A75E9-2DD3-4BE5-B73D-83FE5F8EE2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IAM(Identity Access Management)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5FFC97-FFF1-4C20-9555-8863D4B7B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9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0FEE-F94A-462C-83EE-493C0F52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50DD7-CE44-4F8A-8728-26822229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IAM is universal. It doesn’t apply to regions</a:t>
            </a:r>
          </a:p>
          <a:p>
            <a:r>
              <a:rPr lang="en-US" dirty="0"/>
              <a:t>When you create an account in AWS, then you are creating an root account which has full admin access</a:t>
            </a:r>
          </a:p>
          <a:p>
            <a:r>
              <a:rPr lang="en-US" dirty="0"/>
              <a:t>You should not use root account to access the AWS. Need to create users with appropriate permissions</a:t>
            </a:r>
          </a:p>
          <a:p>
            <a:r>
              <a:rPr lang="en-US" dirty="0"/>
              <a:t>Newly created users will not have any permissions assigned to them, you have to add permissions manually</a:t>
            </a:r>
          </a:p>
          <a:p>
            <a:r>
              <a:rPr lang="en-US" dirty="0"/>
              <a:t>AWS recommends to setup Multifactor Authentication on your </a:t>
            </a:r>
            <a:r>
              <a:rPr lang="en-US"/>
              <a:t>Root account.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797-5D3D-4BD6-A7A4-775C5830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IAM </a:t>
            </a:r>
            <a:r>
              <a:rPr lang="en-US" dirty="0" err="1"/>
              <a:t>KeyFeatures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6C5B-714E-474B-BEDF-A5311C427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IAM allows you to manage users and their level of access to the AWS Console</a:t>
            </a:r>
          </a:p>
          <a:p>
            <a:r>
              <a:rPr lang="en-US" dirty="0"/>
              <a:t>IAM </a:t>
            </a:r>
            <a:r>
              <a:rPr lang="en-US" dirty="0" err="1"/>
              <a:t>KeyFeatures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Centralised</a:t>
            </a:r>
            <a:r>
              <a:rPr lang="en-US" dirty="0"/>
              <a:t> control of your AWS account</a:t>
            </a:r>
          </a:p>
          <a:p>
            <a:pPr marL="0" indent="0">
              <a:buNone/>
            </a:pPr>
            <a:r>
              <a:rPr lang="en-US" dirty="0"/>
              <a:t>         Shared Access to your AWS account</a:t>
            </a:r>
          </a:p>
          <a:p>
            <a:pPr marL="0" indent="0">
              <a:buNone/>
            </a:pPr>
            <a:r>
              <a:rPr lang="en-US" dirty="0"/>
              <a:t>         Granular Permissions</a:t>
            </a:r>
          </a:p>
          <a:p>
            <a:pPr marL="0" indent="0">
              <a:buNone/>
            </a:pPr>
            <a:r>
              <a:rPr lang="en-US" dirty="0"/>
              <a:t>          Identity Federation </a:t>
            </a:r>
          </a:p>
          <a:p>
            <a:pPr marL="0" indent="0">
              <a:buNone/>
            </a:pPr>
            <a:r>
              <a:rPr lang="en-US" dirty="0"/>
              <a:t>          Multifactor Authentication</a:t>
            </a:r>
          </a:p>
          <a:p>
            <a:pPr marL="0" indent="0">
              <a:buNone/>
            </a:pPr>
            <a:r>
              <a:rPr lang="en-US" dirty="0"/>
              <a:t>          Provide temporary access </a:t>
            </a:r>
          </a:p>
          <a:p>
            <a:pPr marL="0" indent="0">
              <a:buNone/>
            </a:pPr>
            <a:r>
              <a:rPr lang="en-US" dirty="0"/>
              <a:t>          Allows you to set up your own Password rotation policy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69BD-31F1-42EE-8A87-FDD60DE7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8C89A-296A-41A7-A786-9440CAB85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Users: End Users such as people, employees of an organization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Group: A collection of users. Each user in the group will inherit the permissions of the group</a:t>
            </a:r>
          </a:p>
          <a:p>
            <a:r>
              <a:rPr lang="en-US" dirty="0"/>
              <a:t>Policies: Policies are made up of documents, called Policy documents. These documents are in JSON and they give permissions as to what a User/Group/Role is can do</a:t>
            </a:r>
          </a:p>
          <a:p>
            <a:r>
              <a:rPr lang="en-US" dirty="0"/>
              <a:t>Roles: You create roles and then assign them to AWS Resources</a:t>
            </a:r>
          </a:p>
        </p:txBody>
      </p:sp>
    </p:spTree>
    <p:extLst>
      <p:ext uri="{BB962C8B-B14F-4D97-AF65-F5344CB8AC3E}">
        <p14:creationId xmlns:p14="http://schemas.microsoft.com/office/powerpoint/2010/main" val="128107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6D6D-0101-445B-A1FA-0E054474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Access Types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58CF2-1B6C-4A13-95F2-2664BE5F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Programmatic access: Enables an access Key ID and Secret Access Key for AWS API, CLI, SDK and other development tools.</a:t>
            </a:r>
          </a:p>
          <a:p>
            <a:r>
              <a:rPr lang="en-US" dirty="0"/>
              <a:t>AWS Management Console access: Enables a password that allows users to sign-in to the AWS Management Console </a:t>
            </a:r>
          </a:p>
          <a:p>
            <a:r>
              <a:rPr lang="en-US" dirty="0"/>
              <a:t>You cannot use Access key ID and Secret Access Key to Login in to the console. You can use these to access AWS via the APIs and Command Line</a:t>
            </a:r>
          </a:p>
          <a:p>
            <a:r>
              <a:rPr lang="en-US" dirty="0"/>
              <a:t>You get to view Access Key ID and Secret Access Key only once. If we loose these, then we have to regenerate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80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AWS IAM(Identity Access Management)</vt:lpstr>
      <vt:lpstr>IAM </vt:lpstr>
      <vt:lpstr>IAM KeyFeatures</vt:lpstr>
      <vt:lpstr>Key Terminology </vt:lpstr>
      <vt:lpstr>AWS Access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IAM</dc:title>
  <dc:creator>Dasika, Mahesh</dc:creator>
  <cp:lastModifiedBy>Dasika, Mahesh</cp:lastModifiedBy>
  <cp:revision>6</cp:revision>
  <dcterms:created xsi:type="dcterms:W3CDTF">2020-06-25T01:14:18Z</dcterms:created>
  <dcterms:modified xsi:type="dcterms:W3CDTF">2020-06-25T01:52:19Z</dcterms:modified>
</cp:coreProperties>
</file>