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62" r:id="rId5"/>
    <p:sldId id="257" r:id="rId6"/>
    <p:sldId id="263" r:id="rId7"/>
    <p:sldId id="258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9" y="4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71D33-EFF0-4DBC-8A58-36D35BA32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2916A-8503-43F4-BA3E-F2AB3B5CE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573A5-7990-4031-AB64-CC4862A57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DCDD-F5B1-4DE6-A4A2-07274CFB4B82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774B3-5B59-4CDE-9138-D063FE7D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4753E-87D3-40D6-A0F1-DC7AE3CA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CD48-3EE1-4ABC-A5FF-03534287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1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096B-D77F-4308-82C0-DAD6C7348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5444-26D1-4FFD-B96B-6DA009AF5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DD97D-AD89-4198-A8A5-C67A051D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DCDD-F5B1-4DE6-A4A2-07274CFB4B82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9F6C2-B3D1-4770-BEF7-C6AEEF953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8FF3A-369E-47E4-BB74-C6C2575B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CD48-3EE1-4ABC-A5FF-03534287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58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B83FC-BE19-4021-A958-73784C189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0289E-592E-429A-84F0-560EC019E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5400B-5D52-4382-ABF6-64DEB1295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DCDD-F5B1-4DE6-A4A2-07274CFB4B82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76883-E6D1-44FD-9E58-02531B981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DD478-9CF3-4C26-A01E-0F09F55F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CD48-3EE1-4ABC-A5FF-03534287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9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D9A2-BEA5-4A71-ACCE-21C10DA4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23EEB-A116-4043-84AD-3EC584134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E0E44-C1F6-4A33-8CCF-A0098518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DCDD-F5B1-4DE6-A4A2-07274CFB4B82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9B8DF-05BA-4456-B840-934F4BDC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19BD5-597C-4F03-89C6-DF88E73A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CD48-3EE1-4ABC-A5FF-03534287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9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ADFC-53FE-49AA-BB7C-514BC96E9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847FE-6338-451F-902A-6C82AC8A5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B1A6B-53A9-4F57-ABFF-5B387989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DCDD-F5B1-4DE6-A4A2-07274CFB4B82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38230-D7EE-45F3-94CA-73A7454C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C8BE2-1251-4FCE-9FE5-6FBF90D9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CD48-3EE1-4ABC-A5FF-03534287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79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22D6-0A4C-4AD3-8EB6-F1FBA973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6CECF-AED4-44FA-ACA0-EF5D86B7D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D22AC-9A8A-4B5F-A146-0ACB77202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DBB8C-0DCA-4BAF-8816-BD0134B2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DCDD-F5B1-4DE6-A4A2-07274CFB4B82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AB7A7-12E4-43F1-9E26-998EDDC4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CC89E-76C9-4267-AE79-DEA79DB4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CD48-3EE1-4ABC-A5FF-03534287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0404-F3A1-4DBA-BAF0-63C5F3CF7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F7915-BA05-4C1E-8D4D-EAF7607DA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7B86E-D8F5-4BA8-8E6C-F9E48BBDB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75A39-D16B-4E35-AF41-797CF96A4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F24FFD-05F4-4953-90C8-A44A28FBB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0604D-10E6-4047-B1DB-32495846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DCDD-F5B1-4DE6-A4A2-07274CFB4B82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B30E21-97CC-4F33-B339-50416B2C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0EE4F-6B1A-4E09-A2AF-80C35590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CD48-3EE1-4ABC-A5FF-03534287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4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55160-2614-4033-BBF4-9C0CB53D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BF9807-0A04-450C-B6A6-096A64FCC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DCDD-F5B1-4DE6-A4A2-07274CFB4B82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59872-5195-4D6A-B8E9-18FBDEDCD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958B3-390D-4C73-A2F2-4CA1E304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CD48-3EE1-4ABC-A5FF-03534287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0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56C140-B5DE-4BE8-BDCE-B53C4927A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DCDD-F5B1-4DE6-A4A2-07274CFB4B82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40D86-C231-4C10-9BBA-2FBAC978E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03CCB-8205-488E-B2A4-10E62CF9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CD48-3EE1-4ABC-A5FF-03534287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7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29DF2-8AA0-4661-9D68-86F7907B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A2C2D-E319-4516-A48F-15EB1F89D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BD637-605A-4665-AAE8-5B728D975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B291F-4032-4026-B806-EDEB2FEE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DCDD-F5B1-4DE6-A4A2-07274CFB4B82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7CB4A-DBC0-4C0D-848B-EF505535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4CEDD-94F1-419F-BD35-6AD78FAE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CD48-3EE1-4ABC-A5FF-03534287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7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85A6-C84B-4D95-B55D-CE6FAE27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353BE-C94F-4119-9FC0-8C725EBC1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F6DA1-ADA7-4C0E-A2D4-AAE309F74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819C4-57FD-4DA4-9C76-B9581407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DCDD-F5B1-4DE6-A4A2-07274CFB4B82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501DB-F78E-4680-A1E5-38087061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D4F3F-7122-4F49-BFB4-FDF61B73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CD48-3EE1-4ABC-A5FF-03534287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3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2C43CB-DBC7-4569-8DC7-9A4D4E03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F47F5-E808-4FB6-BE91-27EE81AFB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A59F3-B101-40BA-B2CE-2EE4195B7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ADCDD-F5B1-4DE6-A4A2-07274CFB4B82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52DB1-039A-4653-ABD0-E30E29329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25192-3B1A-477B-BB1D-34A3D5E1D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CCD48-3EE1-4ABC-A5FF-03534287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0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eda.sh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blogs.microsoft.com/opensource/2019/11/19/keda-1-0-release-kubernetes-based-event-driven-autoscalin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heshk-MSFT/aks-keda-sample-po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ack sign with white text&#10;&#10;Description automatically generated">
            <a:extLst>
              <a:ext uri="{FF2B5EF4-FFF2-40B4-BE49-F238E27FC236}">
                <a16:creationId xmlns:a16="http://schemas.microsoft.com/office/drawing/2014/main" id="{E0F8A1CC-0148-4743-824D-118E40B7A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290635"/>
            <a:ext cx="5294716" cy="227672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AF1C97-235B-4FB5-AE76-5C3FDEE80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893533"/>
            <a:ext cx="5294715" cy="30709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2DF2D92-1AB3-4BCF-A9B6-F5F2CAD594C7}"/>
              </a:ext>
            </a:extLst>
          </p:cNvPr>
          <p:cNvSpPr/>
          <p:nvPr/>
        </p:nvSpPr>
        <p:spPr>
          <a:xfrm>
            <a:off x="4796965" y="5340399"/>
            <a:ext cx="28993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dirty="0">
                <a:hlinkClick r:id="rId4"/>
              </a:rPr>
              <a:t>https://keda.sh/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61701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50948-BF68-4B5C-8225-BAEEEC62B2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651A1-E215-4513-A0A2-760D958C43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0A932-4475-49FD-801E-E35B61C79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01" y="0"/>
            <a:ext cx="103387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9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50948-BF68-4B5C-8225-BAEEEC62B2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651A1-E215-4513-A0A2-760D958C43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2050A3-8F4F-49A2-8337-2B03EEB5F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60" y="862445"/>
            <a:ext cx="11506439" cy="545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25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F9B9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8BC2A7-0437-43B3-BF76-4019355E1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56" y="643467"/>
            <a:ext cx="3627330" cy="2475653"/>
          </a:xfrm>
          <a:prstGeom prst="rect">
            <a:avLst/>
          </a:prstGeom>
        </p:spPr>
      </p:pic>
      <p:sp>
        <p:nvSpPr>
          <p:cNvPr id="20" name="Rectangle 14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F9B9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2C2015-126E-4A6D-BAF6-00F340631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49" y="3788976"/>
            <a:ext cx="3854945" cy="2390066"/>
          </a:xfrm>
          <a:prstGeom prst="rect">
            <a:avLst/>
          </a:prstGeom>
        </p:spPr>
      </p:pic>
      <p:sp>
        <p:nvSpPr>
          <p:cNvPr id="21" name="Rectangle 16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9D1FC-06DD-4A01-BDE1-F32E538DB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764" y="831934"/>
            <a:ext cx="6410084" cy="520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5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4C3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780912-A0A7-4C71-BE9A-92A328837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181" y="1231707"/>
            <a:ext cx="5462546" cy="44383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DD32A4-0143-4209-8FB7-3AF442C769C8}"/>
              </a:ext>
            </a:extLst>
          </p:cNvPr>
          <p:cNvSpPr/>
          <p:nvPr/>
        </p:nvSpPr>
        <p:spPr>
          <a:xfrm>
            <a:off x="111967" y="6110292"/>
            <a:ext cx="11918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https://cloudblogs.microsoft.com/opensource/2019/11/19/keda-1-0-release-kubernetes-based-event-driven-autoscaling/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76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29" name="Group 7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0" name="Rectangle 7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5C602A-27C8-4B1E-8422-550B1856A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7566" y="643467"/>
            <a:ext cx="6496868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53449A-085C-4C46-9518-AAB1267CA2D8}"/>
              </a:ext>
            </a:extLst>
          </p:cNvPr>
          <p:cNvSpPr txBox="1"/>
          <p:nvPr/>
        </p:nvSpPr>
        <p:spPr>
          <a:xfrm>
            <a:off x="82661" y="176175"/>
            <a:ext cx="3533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KEDA’s Architecture</a:t>
            </a:r>
          </a:p>
        </p:txBody>
      </p:sp>
    </p:spTree>
    <p:extLst>
      <p:ext uri="{BB962C8B-B14F-4D97-AF65-F5344CB8AC3E}">
        <p14:creationId xmlns:p14="http://schemas.microsoft.com/office/powerpoint/2010/main" val="386610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9308FC14-73DF-4C9C-8FE0-1A8AD6976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97" y="643466"/>
            <a:ext cx="1081760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61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276754-6581-4FBF-9916-7B06E29D6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19" y="0"/>
            <a:ext cx="111905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7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7D4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3AFF0A-4FFA-4AF7-80A0-4CA005098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181" y="2105714"/>
            <a:ext cx="5462546" cy="26903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E05236C-40C1-4377-B486-B3330E569F49}"/>
              </a:ext>
            </a:extLst>
          </p:cNvPr>
          <p:cNvSpPr/>
          <p:nvPr/>
        </p:nvSpPr>
        <p:spPr>
          <a:xfrm>
            <a:off x="3188360" y="5390375"/>
            <a:ext cx="5558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https://github.com/Maheshk-MSFT/aks-keda-sample-poc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39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Maheshkumar Rajarathinavel (AZURE)</dc:creator>
  <cp:lastModifiedBy>Maheshkumar Rajarathinavel (AZURE)</cp:lastModifiedBy>
  <cp:revision>2</cp:revision>
  <dcterms:created xsi:type="dcterms:W3CDTF">2020-01-16T11:20:47Z</dcterms:created>
  <dcterms:modified xsi:type="dcterms:W3CDTF">2020-01-16T11:21:07Z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maheshk@microsoft.com</vt:lpwstr>
  </property>
  <property fmtid="{D5CDD505-2E9C-101B-9397-08002B2CF9AE}" pid="5" name="MSIP_Label_f42aa342-8706-4288-bd11-ebb85995028c_SetDate">
    <vt:lpwstr>2020-01-16T11:20:49.4206757Z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06caa843-26fa-4aa7-8da6-76ce15e005a8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