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88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71FFB0-8427-4630-B465-EF3059F637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B3A2E6-8F03-4BDA-AAD2-FD5639AF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20" y="-524099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1D2C12"/>
                </a:solidFill>
              </a:rPr>
              <a:t>Bearcat Swap-Shop</a:t>
            </a:r>
            <a:endParaRPr lang="en-US" dirty="0">
              <a:solidFill>
                <a:srgbClr val="1D2C1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791" y="1863501"/>
            <a:ext cx="9144000" cy="5194121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</a:rPr>
              <a:t>-By x-coders</a:t>
            </a:r>
          </a:p>
          <a:p>
            <a:r>
              <a:rPr lang="en-US" sz="2400" cap="none" dirty="0" smtClean="0">
                <a:solidFill>
                  <a:schemeClr val="tx1"/>
                </a:solidFill>
              </a:rPr>
              <a:t>                                              </a:t>
            </a:r>
            <a:r>
              <a:rPr lang="en-US" sz="2400" cap="none" dirty="0" err="1" smtClean="0">
                <a:solidFill>
                  <a:schemeClr val="tx1"/>
                </a:solidFill>
              </a:rPr>
              <a:t>Kankanala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vaishnavi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reddy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r>
              <a:rPr lang="en-US" sz="2400" cap="none" dirty="0" smtClean="0">
                <a:solidFill>
                  <a:schemeClr val="tx1"/>
                </a:solidFill>
              </a:rPr>
              <a:t>                  </a:t>
            </a:r>
            <a:r>
              <a:rPr lang="en-US" sz="2400" cap="none" dirty="0" smtClean="0">
                <a:solidFill>
                  <a:schemeClr val="tx1"/>
                </a:solidFill>
              </a:rPr>
              <a:t>                      Mahesh Babu </a:t>
            </a:r>
            <a:r>
              <a:rPr lang="en-US" sz="2400" cap="none" dirty="0" err="1" smtClean="0">
                <a:solidFill>
                  <a:schemeClr val="tx1"/>
                </a:solidFill>
              </a:rPr>
              <a:t>Kadiyala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r>
              <a:rPr lang="en-US" sz="2400" cap="none" dirty="0" smtClean="0">
                <a:solidFill>
                  <a:schemeClr val="tx1"/>
                </a:solidFill>
              </a:rPr>
              <a:t>                 </a:t>
            </a:r>
            <a:r>
              <a:rPr lang="en-US" sz="2400" cap="none" dirty="0" smtClean="0">
                <a:solidFill>
                  <a:schemeClr val="tx1"/>
                </a:solidFill>
              </a:rPr>
              <a:t>                </a:t>
            </a:r>
            <a:r>
              <a:rPr lang="en-US" sz="2400" cap="none" dirty="0" err="1" smtClean="0">
                <a:solidFill>
                  <a:schemeClr val="tx1"/>
                </a:solidFill>
              </a:rPr>
              <a:t>Harika</a:t>
            </a:r>
            <a:r>
              <a:rPr lang="en-US" sz="2400" cap="none" dirty="0" smtClean="0">
                <a:solidFill>
                  <a:schemeClr val="tx1"/>
                </a:solidFill>
              </a:rPr>
              <a:t> Malempati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r>
              <a:rPr lang="en-US" sz="2400" cap="none" dirty="0" smtClean="0">
                <a:solidFill>
                  <a:schemeClr val="tx1"/>
                </a:solidFill>
              </a:rPr>
              <a:t>                                              </a:t>
            </a:r>
            <a:r>
              <a:rPr lang="en-US" sz="2400" cap="none" dirty="0" err="1" smtClean="0">
                <a:solidFill>
                  <a:schemeClr val="tx1"/>
                </a:solidFill>
              </a:rPr>
              <a:t>Ganta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vikram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simha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reddy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r>
              <a:rPr lang="en-US" sz="2400" cap="none" dirty="0" smtClean="0">
                <a:solidFill>
                  <a:schemeClr val="tx1"/>
                </a:solidFill>
              </a:rPr>
              <a:t>                    </a:t>
            </a:r>
            <a:r>
              <a:rPr lang="en-US" sz="2400" cap="none" dirty="0" smtClean="0">
                <a:solidFill>
                  <a:schemeClr val="tx1"/>
                </a:solidFill>
              </a:rPr>
              <a:t>                       </a:t>
            </a:r>
            <a:r>
              <a:rPr lang="en-US" sz="2400" cap="none" dirty="0" err="1" smtClean="0">
                <a:solidFill>
                  <a:schemeClr val="tx1"/>
                </a:solidFill>
              </a:rPr>
              <a:t>Durga</a:t>
            </a:r>
            <a:r>
              <a:rPr lang="en-US" sz="2400" cap="none" dirty="0" smtClean="0">
                <a:solidFill>
                  <a:schemeClr val="tx1"/>
                </a:solidFill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</a:rPr>
              <a:t>Sparsha</a:t>
            </a:r>
            <a:r>
              <a:rPr lang="en-US" sz="2400" cap="none" dirty="0" smtClean="0">
                <a:solidFill>
                  <a:schemeClr val="tx1"/>
                </a:solidFill>
              </a:rPr>
              <a:t> Bhagwat</a:t>
            </a:r>
            <a:endParaRPr lang="en-US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97504"/>
            <a:ext cx="10515600" cy="4607081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Introduction</a:t>
            </a:r>
          </a:p>
          <a:p>
            <a:r>
              <a:rPr lang="en-US" sz="2400" cap="none" dirty="0" smtClean="0"/>
              <a:t>Existing system</a:t>
            </a:r>
          </a:p>
          <a:p>
            <a:r>
              <a:rPr lang="en-US" sz="2400" cap="none" dirty="0" smtClean="0"/>
              <a:t>Proposed system</a:t>
            </a:r>
          </a:p>
          <a:p>
            <a:r>
              <a:rPr lang="en-US" sz="2400" cap="none" dirty="0" smtClean="0"/>
              <a:t>Features</a:t>
            </a:r>
          </a:p>
          <a:p>
            <a:r>
              <a:rPr lang="en-US" sz="2400" cap="none" dirty="0" smtClean="0"/>
              <a:t>Challenges faced</a:t>
            </a:r>
          </a:p>
          <a:p>
            <a:r>
              <a:rPr lang="en-US" sz="2400" cap="none" dirty="0" smtClean="0"/>
              <a:t>Demo</a:t>
            </a:r>
            <a:endParaRPr lang="en-US" sz="2400" cap="none" dirty="0" smtClean="0"/>
          </a:p>
          <a:p>
            <a:r>
              <a:rPr lang="en-US" sz="2400" cap="none" dirty="0" smtClean="0"/>
              <a:t>Lessons learnt</a:t>
            </a:r>
          </a:p>
          <a:p>
            <a:r>
              <a:rPr lang="en-US" sz="2400" cap="none" dirty="0" smtClean="0"/>
              <a:t>Conclusion</a:t>
            </a:r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2376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Bearcat swap-shop is an </a:t>
            </a:r>
            <a:r>
              <a:rPr lang="en-US" sz="2400" cap="none" dirty="0" smtClean="0"/>
              <a:t>IOS</a:t>
            </a:r>
            <a:r>
              <a:rPr lang="en-US" sz="2400" cap="none" dirty="0" smtClean="0"/>
              <a:t> </a:t>
            </a:r>
            <a:r>
              <a:rPr lang="en-US" sz="2400" cap="none" dirty="0" smtClean="0"/>
              <a:t>application where students can buy or sell their books from the other.</a:t>
            </a:r>
          </a:p>
          <a:p>
            <a:r>
              <a:rPr lang="en-US" sz="2400" cap="none" dirty="0" smtClean="0"/>
              <a:t>Platform: x-code</a:t>
            </a:r>
          </a:p>
          <a:p>
            <a:r>
              <a:rPr lang="en-US" sz="2400" cap="none" dirty="0" smtClean="0"/>
              <a:t>Language: swift programming </a:t>
            </a:r>
            <a:r>
              <a:rPr lang="en-US" sz="2400" cap="none" dirty="0" smtClean="0"/>
              <a:t>language</a:t>
            </a:r>
            <a:endParaRPr lang="en-US" sz="2400" cap="none" dirty="0" smtClean="0"/>
          </a:p>
          <a:p>
            <a:r>
              <a:rPr lang="en-US" sz="2400" cap="none" dirty="0" smtClean="0"/>
              <a:t>Database: back4app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87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User can buy or sell their books depending on their need.</a:t>
            </a:r>
          </a:p>
          <a:p>
            <a:r>
              <a:rPr lang="en-US" sz="2400" cap="none" dirty="0" smtClean="0"/>
              <a:t>User can update his profile.</a:t>
            </a:r>
          </a:p>
          <a:p>
            <a:r>
              <a:rPr lang="en-US" sz="2400" cap="none" dirty="0" smtClean="0"/>
              <a:t>User can </a:t>
            </a:r>
            <a:r>
              <a:rPr lang="en-US" sz="2400" cap="none" dirty="0" smtClean="0"/>
              <a:t>ask for the books they want by place the book description in the wish list</a:t>
            </a:r>
            <a:r>
              <a:rPr lang="en-US" sz="2400" cap="none" dirty="0" smtClean="0"/>
              <a:t>.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1274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Navigation from one page to another.</a:t>
            </a:r>
          </a:p>
          <a:p>
            <a:r>
              <a:rPr lang="en-US" sz="2400" cap="none" dirty="0" smtClean="0"/>
              <a:t>Connecting </a:t>
            </a:r>
            <a:r>
              <a:rPr lang="en-US" sz="2400" cap="none" dirty="0" smtClean="0"/>
              <a:t>to database, inserting and retrieving data from the database</a:t>
            </a:r>
          </a:p>
          <a:p>
            <a:r>
              <a:rPr lang="en-US" sz="2400" cap="none" dirty="0" smtClean="0"/>
              <a:t>Writing code for some complex modules</a:t>
            </a:r>
          </a:p>
          <a:p>
            <a:r>
              <a:rPr lang="en-US" sz="2400" cap="none" dirty="0" smtClean="0"/>
              <a:t> Error handling &amp; interacting with application around failure conditions</a:t>
            </a:r>
          </a:p>
          <a:p>
            <a:r>
              <a:rPr lang="en-US" sz="2400" cap="none" dirty="0" smtClean="0"/>
              <a:t>Making the mobile web views look good and interacting with the user like a native app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890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225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Real time application</a:t>
            </a:r>
          </a:p>
          <a:p>
            <a:r>
              <a:rPr lang="en-US" sz="2400" cap="none" dirty="0" smtClean="0"/>
              <a:t>Teamwork</a:t>
            </a:r>
          </a:p>
          <a:p>
            <a:r>
              <a:rPr lang="en-US" sz="2400" cap="none" dirty="0" smtClean="0"/>
              <a:t>Time management</a:t>
            </a:r>
          </a:p>
          <a:p>
            <a:r>
              <a:rPr lang="en-US" sz="2400" cap="none" dirty="0" smtClean="0"/>
              <a:t>Communication</a:t>
            </a:r>
          </a:p>
          <a:p>
            <a:r>
              <a:rPr lang="en-US" sz="2400" cap="none" dirty="0" smtClean="0"/>
              <a:t>Learning from failures</a:t>
            </a:r>
          </a:p>
          <a:p>
            <a:endParaRPr lang="en-US" sz="2400" cap="none" dirty="0" smtClean="0"/>
          </a:p>
          <a:p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8176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</TotalTime>
  <Words>144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Bearcat Swap-Shop</vt:lpstr>
      <vt:lpstr>Outline</vt:lpstr>
      <vt:lpstr>Introduction</vt:lpstr>
      <vt:lpstr>Features </vt:lpstr>
      <vt:lpstr>Challenges Faced </vt:lpstr>
      <vt:lpstr>Lessons Learnt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Swap-Shop</dc:title>
  <dc:creator>Ganta,Vikram Simha Reddy</dc:creator>
  <cp:lastModifiedBy>Malempati,Harika</cp:lastModifiedBy>
  <cp:revision>12</cp:revision>
  <dcterms:created xsi:type="dcterms:W3CDTF">2016-12-05T22:33:02Z</dcterms:created>
  <dcterms:modified xsi:type="dcterms:W3CDTF">2016-12-06T17:31:32Z</dcterms:modified>
</cp:coreProperties>
</file>