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4150d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4150d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14150dc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14150dc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14150dc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14150dc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14150dc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14150dc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14150dc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14150dc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pytorch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sz="2500"/>
              <a:t>pruning leads to </a:t>
            </a:r>
            <a:r>
              <a:rPr lang="en" sz="2500"/>
              <a:t>unwanted</a:t>
            </a:r>
            <a:r>
              <a:rPr lang="en" sz="2500"/>
              <a:t> weights to zero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1.Tested MAP( mean </a:t>
            </a:r>
            <a:r>
              <a:rPr lang="en"/>
              <a:t>average</a:t>
            </a:r>
            <a:r>
              <a:rPr lang="en"/>
              <a:t> precision ) with full precision and half precision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2.Tested MAP with full </a:t>
            </a:r>
            <a:r>
              <a:rPr lang="en"/>
              <a:t>precision</a:t>
            </a:r>
            <a:r>
              <a:rPr lang="en"/>
              <a:t> and global pruning amount = 0.4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3.Tested MAP with half precision and global pruning amount = 0.4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4.Tested MAP with full precision and global </a:t>
            </a:r>
            <a:r>
              <a:rPr lang="en"/>
              <a:t>pruning</a:t>
            </a:r>
            <a:r>
              <a:rPr lang="en"/>
              <a:t> amount = 0.6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5.Tested Map with full precision and locally (layer wise) </a:t>
            </a:r>
            <a:r>
              <a:rPr lang="en"/>
              <a:t>pruning</a:t>
            </a:r>
            <a:r>
              <a:rPr lang="en"/>
              <a:t> amount = 0.4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</a:t>
            </a:r>
            <a:r>
              <a:rPr lang="en"/>
              <a:t>Tested Map with full precision and locally (layer wise) pruning amount = 0.5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Pruning and quantization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Pruning Results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 precision (Float 32 ) and half precision (Float 16) results almost same , so only going with half precision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Compared to half precision with global pruning amount = 0.4,0.5,0.6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Global amount = 0.4 is best,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pruning number of parameters = 36905341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pruning number of parameters    = 24812661 and MAP = 0.502 (original = 0.512 without pruning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amount = 0.6 number of parameters reduced to 18766383 but MAP reduced to 0.401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</a:t>
            </a:r>
            <a:r>
              <a:rPr lang="en"/>
              <a:t>precision</a:t>
            </a:r>
            <a:r>
              <a:rPr lang="en"/>
              <a:t> with global amount = 0.4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725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precision with global </a:t>
            </a:r>
            <a:r>
              <a:rPr lang="en"/>
              <a:t>pruning</a:t>
            </a:r>
            <a:r>
              <a:rPr lang="en"/>
              <a:t> amount = 0.6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00" y="1222575"/>
            <a:ext cx="8473000" cy="31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1.For the pretrained model in pytorch quantization can only done to nn.Linear,nn.GRU and nn.Lstm </a:t>
            </a:r>
            <a:r>
              <a:rPr b="1" lang="en"/>
              <a:t>not to nn.Conv2d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2.so done quantization by converting to other formats like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But after pruning to save a sparse model used tflite and tflite model quantization to INT8 reduced model size to 32 MB ( half precision to 72 MB )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655575" y="2638475"/>
            <a:ext cx="11967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cxnSp>
        <p:nvCxnSpPr>
          <p:cNvPr id="88" name="Google Shape;88;p18"/>
          <p:cNvCxnSpPr>
            <a:stCxn id="87" idx="3"/>
          </p:cNvCxnSpPr>
          <p:nvPr/>
        </p:nvCxnSpPr>
        <p:spPr>
          <a:xfrm>
            <a:off x="1852275" y="2889725"/>
            <a:ext cx="319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8"/>
          <p:cNvSpPr/>
          <p:nvPr/>
        </p:nvSpPr>
        <p:spPr>
          <a:xfrm>
            <a:off x="2208500" y="2601950"/>
            <a:ext cx="114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ONNX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670100" y="2605625"/>
            <a:ext cx="114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3350300" y="2858425"/>
            <a:ext cx="319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/>
          <p:nvPr/>
        </p:nvSpPr>
        <p:spPr>
          <a:xfrm>
            <a:off x="5131700" y="2605625"/>
            <a:ext cx="114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TFlite</a:t>
            </a:r>
            <a:endParaRPr/>
          </a:p>
        </p:txBody>
      </p:sp>
      <p:cxnSp>
        <p:nvCxnSpPr>
          <p:cNvPr id="93" name="Google Shape;93;p18"/>
          <p:cNvCxnSpPr>
            <a:stCxn id="90" idx="3"/>
            <a:endCxn id="92" idx="1"/>
          </p:cNvCxnSpPr>
          <p:nvPr/>
        </p:nvCxnSpPr>
        <p:spPr>
          <a:xfrm>
            <a:off x="4811900" y="2891975"/>
            <a:ext cx="31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/>
          <p:nvPr/>
        </p:nvSpPr>
        <p:spPr>
          <a:xfrm>
            <a:off x="6629725" y="2574325"/>
            <a:ext cx="15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TFlite model quantization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6309925" y="2888300"/>
            <a:ext cx="31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