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3267" y="354012"/>
            <a:ext cx="1070546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91740" y="1862137"/>
            <a:ext cx="7208519" cy="195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15" dirty="0">
                <a:solidFill>
                  <a:srgbClr val="0E0E0E"/>
                </a:solidFill>
              </a:rPr>
              <a:t> </a:t>
            </a:r>
            <a:r>
              <a:rPr sz="3200" spc="-5" dirty="0">
                <a:solidFill>
                  <a:srgbClr val="0E0E0E"/>
                </a:solidFill>
              </a:rPr>
              <a:t>Data</a:t>
            </a:r>
            <a:r>
              <a:rPr sz="3200" spc="-3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5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25" dirty="0">
                <a:solidFill>
                  <a:srgbClr val="0E0E0E"/>
                </a:solidFill>
              </a:rPr>
              <a:t> </a:t>
            </a:r>
            <a:r>
              <a:rPr sz="3200" spc="5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51610" y="3278187"/>
            <a:ext cx="54127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STUDENT NAME: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spc="-40" dirty="0">
                <a:latin typeface="Calibri"/>
                <a:cs typeface="Calibri"/>
              </a:rPr>
              <a:t>D.M. Mahesh Kumar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5" dirty="0">
                <a:latin typeface="Calibri"/>
                <a:cs typeface="Calibri"/>
              </a:rPr>
              <a:t>REGISTER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NO: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3122</a:t>
            </a:r>
            <a:r>
              <a:rPr lang="en-US" sz="2400" spc="-10" dirty="0">
                <a:latin typeface="Calibri"/>
                <a:cs typeface="Calibri"/>
              </a:rPr>
              <a:t>12976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unm14535</a:t>
            </a:r>
            <a:r>
              <a:rPr lang="en-US" sz="2400" spc="-10" dirty="0">
                <a:latin typeface="Calibri"/>
                <a:cs typeface="Calibri"/>
              </a:rPr>
              <a:t>389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  <a:spcBef>
                <a:spcPts val="50"/>
              </a:spcBef>
            </a:pPr>
            <a:r>
              <a:rPr sz="2400" spc="-35" dirty="0">
                <a:latin typeface="Calibri"/>
                <a:cs typeface="Calibri"/>
              </a:rPr>
              <a:t>DEPARTMENT:</a:t>
            </a:r>
            <a:r>
              <a:rPr sz="2400" spc="-5" dirty="0">
                <a:latin typeface="Calibri"/>
                <a:cs typeface="Calibri"/>
              </a:rPr>
              <a:t> III</a:t>
            </a:r>
            <a:r>
              <a:rPr sz="2400" spc="-30" dirty="0">
                <a:latin typeface="Calibri"/>
                <a:cs typeface="Calibri"/>
              </a:rPr>
              <a:t> B.COM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(General)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COLLEGE: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Vel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Tech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ranga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sanku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Arts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college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>
                <a:latin typeface="Trebuchet MS"/>
                <a:cs typeface="Trebuchet MS"/>
              </a:rPr>
              <a:t>M</a:t>
            </a:r>
            <a:r>
              <a:rPr dirty="0">
                <a:latin typeface="Trebuchet MS"/>
                <a:cs typeface="Trebuchet MS"/>
              </a:rPr>
              <a:t>O</a:t>
            </a:r>
            <a:r>
              <a:rPr spc="-15" dirty="0">
                <a:latin typeface="Trebuchet MS"/>
                <a:cs typeface="Trebuchet MS"/>
              </a:rPr>
              <a:t>D</a:t>
            </a:r>
            <a:r>
              <a:rPr spc="-45" dirty="0">
                <a:latin typeface="Trebuchet MS"/>
                <a:cs typeface="Trebuchet MS"/>
              </a:rPr>
              <a:t>E</a:t>
            </a:r>
            <a:r>
              <a:rPr spc="-30" dirty="0">
                <a:latin typeface="Trebuchet MS"/>
                <a:cs typeface="Trebuchet MS"/>
              </a:rPr>
              <a:t>L</a:t>
            </a:r>
            <a:r>
              <a:rPr spc="-45" dirty="0">
                <a:latin typeface="Trebuchet MS"/>
                <a:cs typeface="Trebuchet MS"/>
              </a:rPr>
              <a:t>L</a:t>
            </a:r>
            <a:r>
              <a:rPr spc="-5" dirty="0">
                <a:latin typeface="Trebuchet MS"/>
                <a:cs typeface="Trebuchet MS"/>
              </a:rPr>
              <a:t>I</a:t>
            </a:r>
            <a:r>
              <a:rPr spc="25" dirty="0">
                <a:latin typeface="Trebuchet MS"/>
                <a:cs typeface="Trebuchet MS"/>
              </a:rPr>
              <a:t>N</a:t>
            </a:r>
            <a:r>
              <a:rPr spc="5" dirty="0">
                <a:latin typeface="Trebuchet MS"/>
                <a:cs typeface="Trebuchet MS"/>
              </a:rPr>
              <a:t>G</a:t>
            </a:r>
          </a:p>
        </p:txBody>
      </p:sp>
      <p:sp>
        <p:nvSpPr>
          <p:cNvPr id="5" name="object 5"/>
          <p:cNvSpPr/>
          <p:nvPr/>
        </p:nvSpPr>
        <p:spPr>
          <a:xfrm>
            <a:off x="657225" y="1600200"/>
            <a:ext cx="9172575" cy="2990850"/>
          </a:xfrm>
          <a:custGeom>
            <a:avLst/>
            <a:gdLst/>
            <a:ahLst/>
            <a:cxnLst/>
            <a:rect l="l" t="t" r="r" b="b"/>
            <a:pathLst>
              <a:path w="9172575" h="2990850">
                <a:moveTo>
                  <a:pt x="9172575" y="0"/>
                </a:moveTo>
                <a:lnTo>
                  <a:pt x="0" y="0"/>
                </a:lnTo>
                <a:lnTo>
                  <a:pt x="0" y="2990850"/>
                </a:lnTo>
                <a:lnTo>
                  <a:pt x="9172575" y="2990850"/>
                </a:lnTo>
                <a:lnTo>
                  <a:pt x="91725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7382" y="1570672"/>
            <a:ext cx="5798820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Calibri"/>
                <a:cs typeface="Calibri"/>
              </a:rPr>
              <a:t>DATA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COLLECTION:</a:t>
            </a:r>
            <a:endParaRPr sz="1800">
              <a:latin typeface="Calibri"/>
              <a:cs typeface="Calibri"/>
            </a:endParaRPr>
          </a:p>
          <a:p>
            <a:pPr marL="12700" marR="1579880">
              <a:lnSpc>
                <a:spcPct val="1008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-15" dirty="0">
                <a:latin typeface="Calibri"/>
                <a:cs typeface="Calibri"/>
              </a:rPr>
              <a:t>Drafted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edunet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FEATURE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COLLECTION: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5"/>
              </a:spcBef>
              <a:buFont typeface="Wingdings"/>
              <a:buChar char=""/>
              <a:tabLst>
                <a:tab pos="350520" algn="l"/>
                <a:tab pos="351155" algn="l"/>
              </a:tabLst>
            </a:pPr>
            <a:r>
              <a:rPr sz="1800" dirty="0">
                <a:latin typeface="Calibri"/>
                <a:cs typeface="Calibri"/>
              </a:rPr>
              <a:t>Business unit, </a:t>
            </a:r>
            <a:r>
              <a:rPr sz="1800" spc="-10" dirty="0">
                <a:latin typeface="Calibri"/>
                <a:cs typeface="Calibri"/>
              </a:rPr>
              <a:t>Gender </a:t>
            </a:r>
            <a:r>
              <a:rPr sz="1800" dirty="0">
                <a:latin typeface="Calibri"/>
                <a:cs typeface="Calibri"/>
              </a:rPr>
              <a:t>unit, </a:t>
            </a:r>
            <a:r>
              <a:rPr sz="1800" spc="-10" dirty="0">
                <a:latin typeface="Calibri"/>
                <a:cs typeface="Calibri"/>
              </a:rPr>
              <a:t>First </a:t>
            </a:r>
            <a:r>
              <a:rPr sz="1800" spc="5" dirty="0">
                <a:latin typeface="Calibri"/>
                <a:cs typeface="Calibri"/>
              </a:rPr>
              <a:t>name, </a:t>
            </a:r>
            <a:r>
              <a:rPr sz="1800" spc="-10" dirty="0">
                <a:latin typeface="Calibri"/>
                <a:cs typeface="Calibri"/>
              </a:rPr>
              <a:t>Performance score.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LEVEL: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ts val="21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Exceeds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Fully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meets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Needs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improvements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PIP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20250" y="5362575"/>
            <a:ext cx="190500" cy="457200"/>
          </a:xfrm>
          <a:custGeom>
            <a:avLst/>
            <a:gdLst/>
            <a:ahLst/>
            <a:cxnLst/>
            <a:rect l="l" t="t" r="r" b="b"/>
            <a:pathLst>
              <a:path w="190500" h="457200">
                <a:moveTo>
                  <a:pt x="0" y="457200"/>
                </a:moveTo>
                <a:lnTo>
                  <a:pt x="190500" y="457200"/>
                </a:lnTo>
                <a:lnTo>
                  <a:pt x="1905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152400"/>
          </a:xfrm>
          <a:custGeom>
            <a:avLst/>
            <a:gdLst/>
            <a:ahLst/>
            <a:cxnLst/>
            <a:rect l="l" t="t" r="r" b="b"/>
            <a:pathLst>
              <a:path w="314325" h="152400">
                <a:moveTo>
                  <a:pt x="0" y="152400"/>
                </a:moveTo>
                <a:lnTo>
                  <a:pt x="314325" y="152400"/>
                </a:lnTo>
                <a:lnTo>
                  <a:pt x="314325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3014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>
                <a:latin typeface="Trebuchet MS"/>
                <a:cs typeface="Trebuchet MS"/>
              </a:rPr>
              <a:t>RESULTS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343025" y="1847850"/>
            <a:ext cx="8277225" cy="4352925"/>
            <a:chOff x="1343025" y="1847850"/>
            <a:chExt cx="8277225" cy="4352925"/>
          </a:xfrm>
        </p:grpSpPr>
        <p:sp>
          <p:nvSpPr>
            <p:cNvPr id="7" name="object 7"/>
            <p:cNvSpPr/>
            <p:nvPr/>
          </p:nvSpPr>
          <p:spPr>
            <a:xfrm>
              <a:off x="1343025" y="1847850"/>
              <a:ext cx="8277225" cy="4352925"/>
            </a:xfrm>
            <a:custGeom>
              <a:avLst/>
              <a:gdLst/>
              <a:ahLst/>
              <a:cxnLst/>
              <a:rect l="l" t="t" r="r" b="b"/>
              <a:pathLst>
                <a:path w="8277225" h="4352925">
                  <a:moveTo>
                    <a:pt x="8277225" y="0"/>
                  </a:moveTo>
                  <a:lnTo>
                    <a:pt x="0" y="0"/>
                  </a:lnTo>
                  <a:lnTo>
                    <a:pt x="0" y="4352925"/>
                  </a:lnTo>
                  <a:lnTo>
                    <a:pt x="8277225" y="4352925"/>
                  </a:lnTo>
                  <a:lnTo>
                    <a:pt x="82772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9325" y="2319401"/>
              <a:ext cx="7753350" cy="3038475"/>
            </a:xfrm>
            <a:custGeom>
              <a:avLst/>
              <a:gdLst/>
              <a:ahLst/>
              <a:cxnLst/>
              <a:rect l="l" t="t" r="r" b="b"/>
              <a:pathLst>
                <a:path w="7753350" h="3038475">
                  <a:moveTo>
                    <a:pt x="0" y="3038475"/>
                  </a:moveTo>
                  <a:lnTo>
                    <a:pt x="7753350" y="3038475"/>
                  </a:lnTo>
                </a:path>
                <a:path w="7753350" h="3038475">
                  <a:moveTo>
                    <a:pt x="0" y="2428748"/>
                  </a:moveTo>
                  <a:lnTo>
                    <a:pt x="7148449" y="2428748"/>
                  </a:lnTo>
                </a:path>
                <a:path w="7753350" h="3038475">
                  <a:moveTo>
                    <a:pt x="7234174" y="2428748"/>
                  </a:moveTo>
                  <a:lnTo>
                    <a:pt x="7253224" y="2428748"/>
                  </a:lnTo>
                </a:path>
                <a:path w="7753350" h="3038475">
                  <a:moveTo>
                    <a:pt x="7338949" y="2428748"/>
                  </a:moveTo>
                  <a:lnTo>
                    <a:pt x="7357999" y="2428748"/>
                  </a:lnTo>
                </a:path>
                <a:path w="7753350" h="3038475">
                  <a:moveTo>
                    <a:pt x="7443724" y="2428748"/>
                  </a:moveTo>
                  <a:lnTo>
                    <a:pt x="7577074" y="2428748"/>
                  </a:lnTo>
                </a:path>
                <a:path w="7753350" h="3038475">
                  <a:moveTo>
                    <a:pt x="7662799" y="2428748"/>
                  </a:moveTo>
                  <a:lnTo>
                    <a:pt x="7753350" y="2428748"/>
                  </a:lnTo>
                </a:path>
                <a:path w="7753350" h="3038475">
                  <a:moveTo>
                    <a:pt x="0" y="2133473"/>
                  </a:moveTo>
                  <a:lnTo>
                    <a:pt x="7253224" y="2133473"/>
                  </a:lnTo>
                </a:path>
                <a:path w="7753350" h="3038475">
                  <a:moveTo>
                    <a:pt x="7338949" y="2133473"/>
                  </a:moveTo>
                  <a:lnTo>
                    <a:pt x="7357999" y="2133473"/>
                  </a:lnTo>
                </a:path>
                <a:path w="7753350" h="3038475">
                  <a:moveTo>
                    <a:pt x="7443724" y="2133473"/>
                  </a:moveTo>
                  <a:lnTo>
                    <a:pt x="7577074" y="2133473"/>
                  </a:lnTo>
                </a:path>
                <a:path w="7753350" h="3038475">
                  <a:moveTo>
                    <a:pt x="7662799" y="2133473"/>
                  </a:moveTo>
                  <a:lnTo>
                    <a:pt x="7753350" y="2133473"/>
                  </a:lnTo>
                </a:path>
                <a:path w="7753350" h="3038475">
                  <a:moveTo>
                    <a:pt x="0" y="1828673"/>
                  </a:moveTo>
                  <a:lnTo>
                    <a:pt x="7357999" y="1828673"/>
                  </a:lnTo>
                </a:path>
                <a:path w="7753350" h="3038475">
                  <a:moveTo>
                    <a:pt x="7443724" y="1828673"/>
                  </a:moveTo>
                  <a:lnTo>
                    <a:pt x="7577074" y="1828673"/>
                  </a:lnTo>
                </a:path>
                <a:path w="7753350" h="3038475">
                  <a:moveTo>
                    <a:pt x="7662799" y="1828673"/>
                  </a:moveTo>
                  <a:lnTo>
                    <a:pt x="7753350" y="1828673"/>
                  </a:lnTo>
                </a:path>
                <a:path w="7753350" h="3038475">
                  <a:moveTo>
                    <a:pt x="0" y="1524000"/>
                  </a:moveTo>
                  <a:lnTo>
                    <a:pt x="7577074" y="1524000"/>
                  </a:lnTo>
                </a:path>
                <a:path w="7753350" h="3038475">
                  <a:moveTo>
                    <a:pt x="7662799" y="1524000"/>
                  </a:moveTo>
                  <a:lnTo>
                    <a:pt x="7753350" y="1524000"/>
                  </a:lnTo>
                </a:path>
                <a:path w="7753350" h="3038475">
                  <a:moveTo>
                    <a:pt x="0" y="1219200"/>
                  </a:moveTo>
                  <a:lnTo>
                    <a:pt x="7577074" y="1219200"/>
                  </a:lnTo>
                </a:path>
                <a:path w="7753350" h="3038475">
                  <a:moveTo>
                    <a:pt x="7662799" y="1219200"/>
                  </a:moveTo>
                  <a:lnTo>
                    <a:pt x="7753350" y="1219200"/>
                  </a:lnTo>
                </a:path>
                <a:path w="7753350" h="3038475">
                  <a:moveTo>
                    <a:pt x="0" y="914400"/>
                  </a:moveTo>
                  <a:lnTo>
                    <a:pt x="7577074" y="914400"/>
                  </a:lnTo>
                </a:path>
                <a:path w="7753350" h="3038475">
                  <a:moveTo>
                    <a:pt x="7662799" y="914400"/>
                  </a:moveTo>
                  <a:lnTo>
                    <a:pt x="7753350" y="914400"/>
                  </a:lnTo>
                </a:path>
                <a:path w="7753350" h="3038475">
                  <a:moveTo>
                    <a:pt x="0" y="609600"/>
                  </a:moveTo>
                  <a:lnTo>
                    <a:pt x="7577074" y="609600"/>
                  </a:lnTo>
                </a:path>
                <a:path w="7753350" h="3038475">
                  <a:moveTo>
                    <a:pt x="7662799" y="609600"/>
                  </a:moveTo>
                  <a:lnTo>
                    <a:pt x="7753350" y="609600"/>
                  </a:lnTo>
                </a:path>
                <a:path w="7753350" h="3038475">
                  <a:moveTo>
                    <a:pt x="0" y="0"/>
                  </a:moveTo>
                  <a:lnTo>
                    <a:pt x="77533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19275" y="4724399"/>
              <a:ext cx="7134225" cy="333375"/>
            </a:xfrm>
            <a:custGeom>
              <a:avLst/>
              <a:gdLst/>
              <a:ahLst/>
              <a:cxnLst/>
              <a:rect l="l" t="t" r="r" b="b"/>
              <a:pathLst>
                <a:path w="7134225" h="333375">
                  <a:moveTo>
                    <a:pt x="85725" y="304800"/>
                  </a:moveTo>
                  <a:lnTo>
                    <a:pt x="0" y="304800"/>
                  </a:lnTo>
                  <a:lnTo>
                    <a:pt x="0" y="333375"/>
                  </a:lnTo>
                  <a:lnTo>
                    <a:pt x="85725" y="333375"/>
                  </a:lnTo>
                  <a:lnTo>
                    <a:pt x="85725" y="304800"/>
                  </a:lnTo>
                  <a:close/>
                </a:path>
                <a:path w="7134225" h="333375">
                  <a:moveTo>
                    <a:pt x="790575" y="304800"/>
                  </a:moveTo>
                  <a:lnTo>
                    <a:pt x="704850" y="304800"/>
                  </a:lnTo>
                  <a:lnTo>
                    <a:pt x="704850" y="333375"/>
                  </a:lnTo>
                  <a:lnTo>
                    <a:pt x="790575" y="333375"/>
                  </a:lnTo>
                  <a:lnTo>
                    <a:pt x="790575" y="304800"/>
                  </a:lnTo>
                  <a:close/>
                </a:path>
                <a:path w="7134225" h="333375">
                  <a:moveTo>
                    <a:pt x="1495425" y="304800"/>
                  </a:moveTo>
                  <a:lnTo>
                    <a:pt x="1409700" y="304800"/>
                  </a:lnTo>
                  <a:lnTo>
                    <a:pt x="1409700" y="333375"/>
                  </a:lnTo>
                  <a:lnTo>
                    <a:pt x="1495425" y="333375"/>
                  </a:lnTo>
                  <a:lnTo>
                    <a:pt x="1495425" y="304800"/>
                  </a:lnTo>
                  <a:close/>
                </a:path>
                <a:path w="7134225" h="333375">
                  <a:moveTo>
                    <a:pt x="2200275" y="304800"/>
                  </a:moveTo>
                  <a:lnTo>
                    <a:pt x="2114550" y="304800"/>
                  </a:lnTo>
                  <a:lnTo>
                    <a:pt x="2114550" y="333375"/>
                  </a:lnTo>
                  <a:lnTo>
                    <a:pt x="2200275" y="333375"/>
                  </a:lnTo>
                  <a:lnTo>
                    <a:pt x="2200275" y="304800"/>
                  </a:lnTo>
                  <a:close/>
                </a:path>
                <a:path w="7134225" h="333375">
                  <a:moveTo>
                    <a:pt x="2905125" y="304800"/>
                  </a:moveTo>
                  <a:lnTo>
                    <a:pt x="2819400" y="304800"/>
                  </a:lnTo>
                  <a:lnTo>
                    <a:pt x="2819400" y="333375"/>
                  </a:lnTo>
                  <a:lnTo>
                    <a:pt x="2905125" y="333375"/>
                  </a:lnTo>
                  <a:lnTo>
                    <a:pt x="2905125" y="304800"/>
                  </a:lnTo>
                  <a:close/>
                </a:path>
                <a:path w="7134225" h="333375">
                  <a:moveTo>
                    <a:pt x="3609975" y="285750"/>
                  </a:moveTo>
                  <a:lnTo>
                    <a:pt x="3524250" y="285750"/>
                  </a:lnTo>
                  <a:lnTo>
                    <a:pt x="3524250" y="333375"/>
                  </a:lnTo>
                  <a:lnTo>
                    <a:pt x="3609975" y="333375"/>
                  </a:lnTo>
                  <a:lnTo>
                    <a:pt x="3609975" y="285750"/>
                  </a:lnTo>
                  <a:close/>
                </a:path>
                <a:path w="7134225" h="333375">
                  <a:moveTo>
                    <a:pt x="4314825" y="295275"/>
                  </a:moveTo>
                  <a:lnTo>
                    <a:pt x="4229100" y="295275"/>
                  </a:lnTo>
                  <a:lnTo>
                    <a:pt x="4229100" y="333375"/>
                  </a:lnTo>
                  <a:lnTo>
                    <a:pt x="4314825" y="333375"/>
                  </a:lnTo>
                  <a:lnTo>
                    <a:pt x="4314825" y="295275"/>
                  </a:lnTo>
                  <a:close/>
                </a:path>
                <a:path w="7134225" h="333375">
                  <a:moveTo>
                    <a:pt x="5019675" y="295275"/>
                  </a:moveTo>
                  <a:lnTo>
                    <a:pt x="4933950" y="295275"/>
                  </a:lnTo>
                  <a:lnTo>
                    <a:pt x="4933950" y="333375"/>
                  </a:lnTo>
                  <a:lnTo>
                    <a:pt x="5019675" y="333375"/>
                  </a:lnTo>
                  <a:lnTo>
                    <a:pt x="5019675" y="295275"/>
                  </a:lnTo>
                  <a:close/>
                </a:path>
                <a:path w="7134225" h="333375">
                  <a:moveTo>
                    <a:pt x="5724525" y="304800"/>
                  </a:moveTo>
                  <a:lnTo>
                    <a:pt x="5638800" y="304800"/>
                  </a:lnTo>
                  <a:lnTo>
                    <a:pt x="5638800" y="333375"/>
                  </a:lnTo>
                  <a:lnTo>
                    <a:pt x="5724525" y="333375"/>
                  </a:lnTo>
                  <a:lnTo>
                    <a:pt x="5724525" y="304800"/>
                  </a:lnTo>
                  <a:close/>
                </a:path>
                <a:path w="7134225" h="333375">
                  <a:moveTo>
                    <a:pt x="6429375" y="295275"/>
                  </a:moveTo>
                  <a:lnTo>
                    <a:pt x="6343650" y="295275"/>
                  </a:lnTo>
                  <a:lnTo>
                    <a:pt x="6343650" y="333375"/>
                  </a:lnTo>
                  <a:lnTo>
                    <a:pt x="6429375" y="333375"/>
                  </a:lnTo>
                  <a:lnTo>
                    <a:pt x="6429375" y="295275"/>
                  </a:lnTo>
                  <a:close/>
                </a:path>
                <a:path w="7134225" h="333375">
                  <a:moveTo>
                    <a:pt x="7134225" y="0"/>
                  </a:moveTo>
                  <a:lnTo>
                    <a:pt x="7048500" y="0"/>
                  </a:lnTo>
                  <a:lnTo>
                    <a:pt x="7048500" y="333375"/>
                  </a:lnTo>
                  <a:lnTo>
                    <a:pt x="7134225" y="333375"/>
                  </a:lnTo>
                  <a:lnTo>
                    <a:pt x="713422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24050" y="4448174"/>
              <a:ext cx="7134225" cy="609600"/>
            </a:xfrm>
            <a:custGeom>
              <a:avLst/>
              <a:gdLst/>
              <a:ahLst/>
              <a:cxnLst/>
              <a:rect l="l" t="t" r="r" b="b"/>
              <a:pathLst>
                <a:path w="7134225" h="609600">
                  <a:moveTo>
                    <a:pt x="85725" y="552450"/>
                  </a:moveTo>
                  <a:lnTo>
                    <a:pt x="0" y="552450"/>
                  </a:lnTo>
                  <a:lnTo>
                    <a:pt x="0" y="609600"/>
                  </a:lnTo>
                  <a:lnTo>
                    <a:pt x="85725" y="609600"/>
                  </a:lnTo>
                  <a:lnTo>
                    <a:pt x="85725" y="552450"/>
                  </a:lnTo>
                  <a:close/>
                </a:path>
                <a:path w="7134225" h="609600">
                  <a:moveTo>
                    <a:pt x="790575" y="533400"/>
                  </a:moveTo>
                  <a:lnTo>
                    <a:pt x="704850" y="533400"/>
                  </a:lnTo>
                  <a:lnTo>
                    <a:pt x="704850" y="609600"/>
                  </a:lnTo>
                  <a:lnTo>
                    <a:pt x="790575" y="609600"/>
                  </a:lnTo>
                  <a:lnTo>
                    <a:pt x="790575" y="533400"/>
                  </a:lnTo>
                  <a:close/>
                </a:path>
                <a:path w="7134225" h="609600">
                  <a:moveTo>
                    <a:pt x="1495425" y="542925"/>
                  </a:moveTo>
                  <a:lnTo>
                    <a:pt x="1409700" y="542925"/>
                  </a:lnTo>
                  <a:lnTo>
                    <a:pt x="1409700" y="609600"/>
                  </a:lnTo>
                  <a:lnTo>
                    <a:pt x="1495425" y="609600"/>
                  </a:lnTo>
                  <a:lnTo>
                    <a:pt x="1495425" y="542925"/>
                  </a:lnTo>
                  <a:close/>
                </a:path>
                <a:path w="7134225" h="609600">
                  <a:moveTo>
                    <a:pt x="2200275" y="552450"/>
                  </a:moveTo>
                  <a:lnTo>
                    <a:pt x="2114550" y="552450"/>
                  </a:lnTo>
                  <a:lnTo>
                    <a:pt x="2114550" y="609600"/>
                  </a:lnTo>
                  <a:lnTo>
                    <a:pt x="2200275" y="609600"/>
                  </a:lnTo>
                  <a:lnTo>
                    <a:pt x="2200275" y="552450"/>
                  </a:lnTo>
                  <a:close/>
                </a:path>
                <a:path w="7134225" h="609600">
                  <a:moveTo>
                    <a:pt x="2905125" y="542925"/>
                  </a:moveTo>
                  <a:lnTo>
                    <a:pt x="2819400" y="542925"/>
                  </a:lnTo>
                  <a:lnTo>
                    <a:pt x="2819400" y="609600"/>
                  </a:lnTo>
                  <a:lnTo>
                    <a:pt x="2905125" y="609600"/>
                  </a:lnTo>
                  <a:lnTo>
                    <a:pt x="2905125" y="542925"/>
                  </a:lnTo>
                  <a:close/>
                </a:path>
                <a:path w="7134225" h="609600">
                  <a:moveTo>
                    <a:pt x="3609975" y="561975"/>
                  </a:moveTo>
                  <a:lnTo>
                    <a:pt x="3524250" y="561975"/>
                  </a:lnTo>
                  <a:lnTo>
                    <a:pt x="3524250" y="609600"/>
                  </a:lnTo>
                  <a:lnTo>
                    <a:pt x="3609975" y="609600"/>
                  </a:lnTo>
                  <a:lnTo>
                    <a:pt x="3609975" y="561975"/>
                  </a:lnTo>
                  <a:close/>
                </a:path>
                <a:path w="7134225" h="609600">
                  <a:moveTo>
                    <a:pt x="4314825" y="542925"/>
                  </a:moveTo>
                  <a:lnTo>
                    <a:pt x="4229100" y="542925"/>
                  </a:lnTo>
                  <a:lnTo>
                    <a:pt x="4229100" y="609600"/>
                  </a:lnTo>
                  <a:lnTo>
                    <a:pt x="4314825" y="609600"/>
                  </a:lnTo>
                  <a:lnTo>
                    <a:pt x="4314825" y="542925"/>
                  </a:lnTo>
                  <a:close/>
                </a:path>
                <a:path w="7134225" h="609600">
                  <a:moveTo>
                    <a:pt x="5019675" y="542925"/>
                  </a:moveTo>
                  <a:lnTo>
                    <a:pt x="4933950" y="542925"/>
                  </a:lnTo>
                  <a:lnTo>
                    <a:pt x="4933950" y="609600"/>
                  </a:lnTo>
                  <a:lnTo>
                    <a:pt x="5019675" y="609600"/>
                  </a:lnTo>
                  <a:lnTo>
                    <a:pt x="5019675" y="542925"/>
                  </a:lnTo>
                  <a:close/>
                </a:path>
                <a:path w="7134225" h="609600">
                  <a:moveTo>
                    <a:pt x="5724525" y="542925"/>
                  </a:moveTo>
                  <a:lnTo>
                    <a:pt x="5638800" y="542925"/>
                  </a:lnTo>
                  <a:lnTo>
                    <a:pt x="5638800" y="609600"/>
                  </a:lnTo>
                  <a:lnTo>
                    <a:pt x="5724525" y="609600"/>
                  </a:lnTo>
                  <a:lnTo>
                    <a:pt x="5724525" y="542925"/>
                  </a:lnTo>
                  <a:close/>
                </a:path>
                <a:path w="7134225" h="609600">
                  <a:moveTo>
                    <a:pt x="6429375" y="552450"/>
                  </a:moveTo>
                  <a:lnTo>
                    <a:pt x="6343650" y="552450"/>
                  </a:lnTo>
                  <a:lnTo>
                    <a:pt x="6343650" y="609600"/>
                  </a:lnTo>
                  <a:lnTo>
                    <a:pt x="6429375" y="609600"/>
                  </a:lnTo>
                  <a:lnTo>
                    <a:pt x="6429375" y="552450"/>
                  </a:lnTo>
                  <a:close/>
                </a:path>
                <a:path w="7134225" h="609600">
                  <a:moveTo>
                    <a:pt x="7134225" y="0"/>
                  </a:moveTo>
                  <a:lnTo>
                    <a:pt x="7048500" y="0"/>
                  </a:lnTo>
                  <a:lnTo>
                    <a:pt x="7048500" y="609600"/>
                  </a:lnTo>
                  <a:lnTo>
                    <a:pt x="7134225" y="609600"/>
                  </a:lnTo>
                  <a:lnTo>
                    <a:pt x="713422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28825" y="3876674"/>
              <a:ext cx="7134225" cy="1181100"/>
            </a:xfrm>
            <a:custGeom>
              <a:avLst/>
              <a:gdLst/>
              <a:ahLst/>
              <a:cxnLst/>
              <a:rect l="l" t="t" r="r" b="b"/>
              <a:pathLst>
                <a:path w="7134225" h="1181100">
                  <a:moveTo>
                    <a:pt x="85725" y="1047750"/>
                  </a:moveTo>
                  <a:lnTo>
                    <a:pt x="0" y="1047750"/>
                  </a:lnTo>
                  <a:lnTo>
                    <a:pt x="0" y="1181100"/>
                  </a:lnTo>
                  <a:lnTo>
                    <a:pt x="85725" y="1181100"/>
                  </a:lnTo>
                  <a:lnTo>
                    <a:pt x="85725" y="1047750"/>
                  </a:lnTo>
                  <a:close/>
                </a:path>
                <a:path w="7134225" h="1181100">
                  <a:moveTo>
                    <a:pt x="790575" y="1085850"/>
                  </a:moveTo>
                  <a:lnTo>
                    <a:pt x="704850" y="1085850"/>
                  </a:lnTo>
                  <a:lnTo>
                    <a:pt x="704850" y="1181100"/>
                  </a:lnTo>
                  <a:lnTo>
                    <a:pt x="790575" y="1181100"/>
                  </a:lnTo>
                  <a:lnTo>
                    <a:pt x="790575" y="1085850"/>
                  </a:lnTo>
                  <a:close/>
                </a:path>
                <a:path w="7134225" h="1181100">
                  <a:moveTo>
                    <a:pt x="1495425" y="1057275"/>
                  </a:moveTo>
                  <a:lnTo>
                    <a:pt x="1409700" y="1057275"/>
                  </a:lnTo>
                  <a:lnTo>
                    <a:pt x="1409700" y="1181100"/>
                  </a:lnTo>
                  <a:lnTo>
                    <a:pt x="1495425" y="1181100"/>
                  </a:lnTo>
                  <a:lnTo>
                    <a:pt x="1495425" y="1057275"/>
                  </a:lnTo>
                  <a:close/>
                </a:path>
                <a:path w="7134225" h="1181100">
                  <a:moveTo>
                    <a:pt x="2200275" y="1038225"/>
                  </a:moveTo>
                  <a:lnTo>
                    <a:pt x="2114550" y="1038225"/>
                  </a:lnTo>
                  <a:lnTo>
                    <a:pt x="2114550" y="1181100"/>
                  </a:lnTo>
                  <a:lnTo>
                    <a:pt x="2200275" y="1181100"/>
                  </a:lnTo>
                  <a:lnTo>
                    <a:pt x="2200275" y="1038225"/>
                  </a:lnTo>
                  <a:close/>
                </a:path>
                <a:path w="7134225" h="1181100">
                  <a:moveTo>
                    <a:pt x="2905125" y="1066800"/>
                  </a:moveTo>
                  <a:lnTo>
                    <a:pt x="2819400" y="1066800"/>
                  </a:lnTo>
                  <a:lnTo>
                    <a:pt x="2819400" y="1181100"/>
                  </a:lnTo>
                  <a:lnTo>
                    <a:pt x="2905125" y="1181100"/>
                  </a:lnTo>
                  <a:lnTo>
                    <a:pt x="2905125" y="1066800"/>
                  </a:lnTo>
                  <a:close/>
                </a:path>
                <a:path w="7134225" h="1181100">
                  <a:moveTo>
                    <a:pt x="3609975" y="1076325"/>
                  </a:moveTo>
                  <a:lnTo>
                    <a:pt x="3524250" y="1076325"/>
                  </a:lnTo>
                  <a:lnTo>
                    <a:pt x="3524250" y="1181100"/>
                  </a:lnTo>
                  <a:lnTo>
                    <a:pt x="3609975" y="1181100"/>
                  </a:lnTo>
                  <a:lnTo>
                    <a:pt x="3609975" y="1076325"/>
                  </a:lnTo>
                  <a:close/>
                </a:path>
                <a:path w="7134225" h="1181100">
                  <a:moveTo>
                    <a:pt x="4314825" y="1066800"/>
                  </a:moveTo>
                  <a:lnTo>
                    <a:pt x="4229100" y="1066800"/>
                  </a:lnTo>
                  <a:lnTo>
                    <a:pt x="4229100" y="1181100"/>
                  </a:lnTo>
                  <a:lnTo>
                    <a:pt x="4314825" y="1181100"/>
                  </a:lnTo>
                  <a:lnTo>
                    <a:pt x="4314825" y="1066800"/>
                  </a:lnTo>
                  <a:close/>
                </a:path>
                <a:path w="7134225" h="1181100">
                  <a:moveTo>
                    <a:pt x="5019675" y="1057275"/>
                  </a:moveTo>
                  <a:lnTo>
                    <a:pt x="4933950" y="1057275"/>
                  </a:lnTo>
                  <a:lnTo>
                    <a:pt x="4933950" y="1181100"/>
                  </a:lnTo>
                  <a:lnTo>
                    <a:pt x="5019675" y="1181100"/>
                  </a:lnTo>
                  <a:lnTo>
                    <a:pt x="5019675" y="1057275"/>
                  </a:lnTo>
                  <a:close/>
                </a:path>
                <a:path w="7134225" h="1181100">
                  <a:moveTo>
                    <a:pt x="5724525" y="1076325"/>
                  </a:moveTo>
                  <a:lnTo>
                    <a:pt x="5638800" y="1076325"/>
                  </a:lnTo>
                  <a:lnTo>
                    <a:pt x="5638800" y="1181100"/>
                  </a:lnTo>
                  <a:lnTo>
                    <a:pt x="5724525" y="1181100"/>
                  </a:lnTo>
                  <a:lnTo>
                    <a:pt x="5724525" y="1076325"/>
                  </a:lnTo>
                  <a:close/>
                </a:path>
                <a:path w="7134225" h="1181100">
                  <a:moveTo>
                    <a:pt x="6429375" y="1047750"/>
                  </a:moveTo>
                  <a:lnTo>
                    <a:pt x="6343650" y="1047750"/>
                  </a:lnTo>
                  <a:lnTo>
                    <a:pt x="6343650" y="1181100"/>
                  </a:lnTo>
                  <a:lnTo>
                    <a:pt x="6429375" y="1181100"/>
                  </a:lnTo>
                  <a:lnTo>
                    <a:pt x="6429375" y="1047750"/>
                  </a:lnTo>
                  <a:close/>
                </a:path>
                <a:path w="7134225" h="1181100">
                  <a:moveTo>
                    <a:pt x="7134225" y="0"/>
                  </a:moveTo>
                  <a:lnTo>
                    <a:pt x="7048500" y="0"/>
                  </a:lnTo>
                  <a:lnTo>
                    <a:pt x="7048500" y="1181100"/>
                  </a:lnTo>
                  <a:lnTo>
                    <a:pt x="7134225" y="1181100"/>
                  </a:lnTo>
                  <a:lnTo>
                    <a:pt x="7134225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43125" y="4848225"/>
              <a:ext cx="7134225" cy="209550"/>
            </a:xfrm>
            <a:custGeom>
              <a:avLst/>
              <a:gdLst/>
              <a:ahLst/>
              <a:cxnLst/>
              <a:rect l="l" t="t" r="r" b="b"/>
              <a:pathLst>
                <a:path w="7134225" h="209550">
                  <a:moveTo>
                    <a:pt x="85725" y="190500"/>
                  </a:moveTo>
                  <a:lnTo>
                    <a:pt x="0" y="190500"/>
                  </a:lnTo>
                  <a:lnTo>
                    <a:pt x="0" y="209550"/>
                  </a:lnTo>
                  <a:lnTo>
                    <a:pt x="85725" y="209550"/>
                  </a:lnTo>
                  <a:lnTo>
                    <a:pt x="85725" y="190500"/>
                  </a:lnTo>
                  <a:close/>
                </a:path>
                <a:path w="7134225" h="209550">
                  <a:moveTo>
                    <a:pt x="790575" y="190500"/>
                  </a:moveTo>
                  <a:lnTo>
                    <a:pt x="704850" y="190500"/>
                  </a:lnTo>
                  <a:lnTo>
                    <a:pt x="704850" y="209550"/>
                  </a:lnTo>
                  <a:lnTo>
                    <a:pt x="790575" y="209550"/>
                  </a:lnTo>
                  <a:lnTo>
                    <a:pt x="790575" y="190500"/>
                  </a:lnTo>
                  <a:close/>
                </a:path>
                <a:path w="7134225" h="209550">
                  <a:moveTo>
                    <a:pt x="1495425" y="190500"/>
                  </a:moveTo>
                  <a:lnTo>
                    <a:pt x="1409700" y="190500"/>
                  </a:lnTo>
                  <a:lnTo>
                    <a:pt x="1409700" y="209550"/>
                  </a:lnTo>
                  <a:lnTo>
                    <a:pt x="1495425" y="209550"/>
                  </a:lnTo>
                  <a:lnTo>
                    <a:pt x="1495425" y="190500"/>
                  </a:lnTo>
                  <a:close/>
                </a:path>
                <a:path w="7134225" h="209550">
                  <a:moveTo>
                    <a:pt x="2200275" y="190500"/>
                  </a:moveTo>
                  <a:lnTo>
                    <a:pt x="2114550" y="190500"/>
                  </a:lnTo>
                  <a:lnTo>
                    <a:pt x="2114550" y="209550"/>
                  </a:lnTo>
                  <a:lnTo>
                    <a:pt x="2200275" y="209550"/>
                  </a:lnTo>
                  <a:lnTo>
                    <a:pt x="2200275" y="190500"/>
                  </a:lnTo>
                  <a:close/>
                </a:path>
                <a:path w="7134225" h="209550">
                  <a:moveTo>
                    <a:pt x="2905125" y="190500"/>
                  </a:moveTo>
                  <a:lnTo>
                    <a:pt x="2819400" y="190500"/>
                  </a:lnTo>
                  <a:lnTo>
                    <a:pt x="2819400" y="209550"/>
                  </a:lnTo>
                  <a:lnTo>
                    <a:pt x="2905125" y="209550"/>
                  </a:lnTo>
                  <a:lnTo>
                    <a:pt x="2905125" y="190500"/>
                  </a:lnTo>
                  <a:close/>
                </a:path>
                <a:path w="7134225" h="209550">
                  <a:moveTo>
                    <a:pt x="3609975" y="190500"/>
                  </a:moveTo>
                  <a:lnTo>
                    <a:pt x="3524250" y="190500"/>
                  </a:lnTo>
                  <a:lnTo>
                    <a:pt x="3524250" y="209550"/>
                  </a:lnTo>
                  <a:lnTo>
                    <a:pt x="3609975" y="209550"/>
                  </a:lnTo>
                  <a:lnTo>
                    <a:pt x="3609975" y="190500"/>
                  </a:lnTo>
                  <a:close/>
                </a:path>
                <a:path w="7134225" h="209550">
                  <a:moveTo>
                    <a:pt x="4314825" y="190500"/>
                  </a:moveTo>
                  <a:lnTo>
                    <a:pt x="4229100" y="190500"/>
                  </a:lnTo>
                  <a:lnTo>
                    <a:pt x="4229100" y="209550"/>
                  </a:lnTo>
                  <a:lnTo>
                    <a:pt x="4314825" y="209550"/>
                  </a:lnTo>
                  <a:lnTo>
                    <a:pt x="4314825" y="190500"/>
                  </a:lnTo>
                  <a:close/>
                </a:path>
                <a:path w="7134225" h="209550">
                  <a:moveTo>
                    <a:pt x="5019675" y="180975"/>
                  </a:moveTo>
                  <a:lnTo>
                    <a:pt x="4933950" y="180975"/>
                  </a:lnTo>
                  <a:lnTo>
                    <a:pt x="4933950" y="209550"/>
                  </a:lnTo>
                  <a:lnTo>
                    <a:pt x="5019675" y="209550"/>
                  </a:lnTo>
                  <a:lnTo>
                    <a:pt x="5019675" y="180975"/>
                  </a:lnTo>
                  <a:close/>
                </a:path>
                <a:path w="7134225" h="209550">
                  <a:moveTo>
                    <a:pt x="5724525" y="190500"/>
                  </a:moveTo>
                  <a:lnTo>
                    <a:pt x="5638800" y="190500"/>
                  </a:lnTo>
                  <a:lnTo>
                    <a:pt x="5638800" y="209550"/>
                  </a:lnTo>
                  <a:lnTo>
                    <a:pt x="5724525" y="209550"/>
                  </a:lnTo>
                  <a:lnTo>
                    <a:pt x="5724525" y="190500"/>
                  </a:lnTo>
                  <a:close/>
                </a:path>
                <a:path w="7134225" h="209550">
                  <a:moveTo>
                    <a:pt x="6429375" y="190500"/>
                  </a:moveTo>
                  <a:lnTo>
                    <a:pt x="6343650" y="190500"/>
                  </a:lnTo>
                  <a:lnTo>
                    <a:pt x="6343650" y="209550"/>
                  </a:lnTo>
                  <a:lnTo>
                    <a:pt x="6429375" y="209550"/>
                  </a:lnTo>
                  <a:lnTo>
                    <a:pt x="6429375" y="190500"/>
                  </a:lnTo>
                  <a:close/>
                </a:path>
                <a:path w="7134225" h="209550">
                  <a:moveTo>
                    <a:pt x="7134225" y="0"/>
                  </a:moveTo>
                  <a:lnTo>
                    <a:pt x="7048500" y="0"/>
                  </a:lnTo>
                  <a:lnTo>
                    <a:pt x="7048500" y="209550"/>
                  </a:lnTo>
                  <a:lnTo>
                    <a:pt x="7134225" y="209550"/>
                  </a:lnTo>
                  <a:lnTo>
                    <a:pt x="713422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47900" y="2724149"/>
              <a:ext cx="7134225" cy="2333625"/>
            </a:xfrm>
            <a:custGeom>
              <a:avLst/>
              <a:gdLst/>
              <a:ahLst/>
              <a:cxnLst/>
              <a:rect l="l" t="t" r="r" b="b"/>
              <a:pathLst>
                <a:path w="7134225" h="2333625">
                  <a:moveTo>
                    <a:pt x="85725" y="2105025"/>
                  </a:moveTo>
                  <a:lnTo>
                    <a:pt x="0" y="2105025"/>
                  </a:lnTo>
                  <a:lnTo>
                    <a:pt x="0" y="2333625"/>
                  </a:lnTo>
                  <a:lnTo>
                    <a:pt x="85725" y="2333625"/>
                  </a:lnTo>
                  <a:lnTo>
                    <a:pt x="85725" y="2105025"/>
                  </a:lnTo>
                  <a:close/>
                </a:path>
                <a:path w="7134225" h="2333625">
                  <a:moveTo>
                    <a:pt x="790575" y="2114550"/>
                  </a:moveTo>
                  <a:lnTo>
                    <a:pt x="704850" y="2114550"/>
                  </a:lnTo>
                  <a:lnTo>
                    <a:pt x="704850" y="2333625"/>
                  </a:lnTo>
                  <a:lnTo>
                    <a:pt x="790575" y="2333625"/>
                  </a:lnTo>
                  <a:lnTo>
                    <a:pt x="790575" y="2114550"/>
                  </a:lnTo>
                  <a:close/>
                </a:path>
                <a:path w="7134225" h="2333625">
                  <a:moveTo>
                    <a:pt x="1495425" y="2095500"/>
                  </a:moveTo>
                  <a:lnTo>
                    <a:pt x="1409700" y="2095500"/>
                  </a:lnTo>
                  <a:lnTo>
                    <a:pt x="1409700" y="2333625"/>
                  </a:lnTo>
                  <a:lnTo>
                    <a:pt x="1495425" y="2333625"/>
                  </a:lnTo>
                  <a:lnTo>
                    <a:pt x="1495425" y="2095500"/>
                  </a:lnTo>
                  <a:close/>
                </a:path>
                <a:path w="7134225" h="2333625">
                  <a:moveTo>
                    <a:pt x="2200275" y="2095500"/>
                  </a:moveTo>
                  <a:lnTo>
                    <a:pt x="2114550" y="2095500"/>
                  </a:lnTo>
                  <a:lnTo>
                    <a:pt x="2114550" y="2333625"/>
                  </a:lnTo>
                  <a:lnTo>
                    <a:pt x="2200275" y="2333625"/>
                  </a:lnTo>
                  <a:lnTo>
                    <a:pt x="2200275" y="2095500"/>
                  </a:lnTo>
                  <a:close/>
                </a:path>
                <a:path w="7134225" h="2333625">
                  <a:moveTo>
                    <a:pt x="2905125" y="2095500"/>
                  </a:moveTo>
                  <a:lnTo>
                    <a:pt x="2819400" y="2095500"/>
                  </a:lnTo>
                  <a:lnTo>
                    <a:pt x="2819400" y="2333625"/>
                  </a:lnTo>
                  <a:lnTo>
                    <a:pt x="2905125" y="2333625"/>
                  </a:lnTo>
                  <a:lnTo>
                    <a:pt x="2905125" y="2095500"/>
                  </a:lnTo>
                  <a:close/>
                </a:path>
                <a:path w="7134225" h="2333625">
                  <a:moveTo>
                    <a:pt x="3609975" y="2114550"/>
                  </a:moveTo>
                  <a:lnTo>
                    <a:pt x="3524250" y="2114550"/>
                  </a:lnTo>
                  <a:lnTo>
                    <a:pt x="3524250" y="2333625"/>
                  </a:lnTo>
                  <a:lnTo>
                    <a:pt x="3609975" y="2333625"/>
                  </a:lnTo>
                  <a:lnTo>
                    <a:pt x="3609975" y="2114550"/>
                  </a:lnTo>
                  <a:close/>
                </a:path>
                <a:path w="7134225" h="2333625">
                  <a:moveTo>
                    <a:pt x="4314825" y="2095500"/>
                  </a:moveTo>
                  <a:lnTo>
                    <a:pt x="4229100" y="2095500"/>
                  </a:lnTo>
                  <a:lnTo>
                    <a:pt x="4229100" y="2333625"/>
                  </a:lnTo>
                  <a:lnTo>
                    <a:pt x="4314825" y="2333625"/>
                  </a:lnTo>
                  <a:lnTo>
                    <a:pt x="4314825" y="2095500"/>
                  </a:lnTo>
                  <a:close/>
                </a:path>
                <a:path w="7134225" h="2333625">
                  <a:moveTo>
                    <a:pt x="5019675" y="2076450"/>
                  </a:moveTo>
                  <a:lnTo>
                    <a:pt x="4933950" y="2076450"/>
                  </a:lnTo>
                  <a:lnTo>
                    <a:pt x="4933950" y="2333625"/>
                  </a:lnTo>
                  <a:lnTo>
                    <a:pt x="5019675" y="2333625"/>
                  </a:lnTo>
                  <a:lnTo>
                    <a:pt x="5019675" y="2076450"/>
                  </a:lnTo>
                  <a:close/>
                </a:path>
                <a:path w="7134225" h="2333625">
                  <a:moveTo>
                    <a:pt x="5724525" y="2105025"/>
                  </a:moveTo>
                  <a:lnTo>
                    <a:pt x="5638800" y="2105025"/>
                  </a:lnTo>
                  <a:lnTo>
                    <a:pt x="5638800" y="2333625"/>
                  </a:lnTo>
                  <a:lnTo>
                    <a:pt x="5724525" y="2333625"/>
                  </a:lnTo>
                  <a:lnTo>
                    <a:pt x="5724525" y="2105025"/>
                  </a:lnTo>
                  <a:close/>
                </a:path>
                <a:path w="7134225" h="2333625">
                  <a:moveTo>
                    <a:pt x="6429375" y="2095500"/>
                  </a:moveTo>
                  <a:lnTo>
                    <a:pt x="6343650" y="2095500"/>
                  </a:lnTo>
                  <a:lnTo>
                    <a:pt x="6343650" y="2333625"/>
                  </a:lnTo>
                  <a:lnTo>
                    <a:pt x="6429375" y="2333625"/>
                  </a:lnTo>
                  <a:lnTo>
                    <a:pt x="6429375" y="2095500"/>
                  </a:lnTo>
                  <a:close/>
                </a:path>
                <a:path w="7134225" h="2333625">
                  <a:moveTo>
                    <a:pt x="7134225" y="0"/>
                  </a:moveTo>
                  <a:lnTo>
                    <a:pt x="7048500" y="0"/>
                  </a:lnTo>
                  <a:lnTo>
                    <a:pt x="7048500" y="2333625"/>
                  </a:lnTo>
                  <a:lnTo>
                    <a:pt x="7134225" y="2333625"/>
                  </a:lnTo>
                  <a:lnTo>
                    <a:pt x="713422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19325" y="5053076"/>
              <a:ext cx="7753350" cy="0"/>
            </a:xfrm>
            <a:custGeom>
              <a:avLst/>
              <a:gdLst/>
              <a:ahLst/>
              <a:cxnLst/>
              <a:rect l="l" t="t" r="r" b="b"/>
              <a:pathLst>
                <a:path w="7753350">
                  <a:moveTo>
                    <a:pt x="0" y="0"/>
                  </a:moveTo>
                  <a:lnTo>
                    <a:pt x="77533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817609" y="4503356"/>
            <a:ext cx="21272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35" dirty="0">
                <a:latin typeface="Calibri"/>
                <a:cs typeface="Calibri"/>
              </a:rPr>
              <a:t>220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6453" y="4779327"/>
            <a:ext cx="30543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425" spc="-15" baseline="-14619" dirty="0">
                <a:latin typeface="Calibri"/>
                <a:cs typeface="Calibri"/>
              </a:rPr>
              <a:t>17</a:t>
            </a:r>
            <a:r>
              <a:rPr sz="950" spc="-10" dirty="0">
                <a:latin typeface="Calibri"/>
                <a:cs typeface="Calibri"/>
              </a:rPr>
              <a:t>39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25941" y="4232211"/>
            <a:ext cx="21399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40" dirty="0">
                <a:latin typeface="Calibri"/>
                <a:cs typeface="Calibri"/>
              </a:rPr>
              <a:t>398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76450" y="4933950"/>
            <a:ext cx="7048500" cy="76200"/>
          </a:xfrm>
          <a:custGeom>
            <a:avLst/>
            <a:gdLst/>
            <a:ahLst/>
            <a:cxnLst/>
            <a:rect l="l" t="t" r="r" b="b"/>
            <a:pathLst>
              <a:path w="7048500" h="76200">
                <a:moveTo>
                  <a:pt x="0" y="76200"/>
                </a:moveTo>
                <a:lnTo>
                  <a:pt x="0" y="76200"/>
                </a:lnTo>
                <a:lnTo>
                  <a:pt x="28575" y="76200"/>
                </a:lnTo>
                <a:lnTo>
                  <a:pt x="123825" y="76200"/>
                </a:lnTo>
                <a:lnTo>
                  <a:pt x="219075" y="76200"/>
                </a:lnTo>
                <a:lnTo>
                  <a:pt x="314325" y="76200"/>
                </a:lnTo>
                <a:lnTo>
                  <a:pt x="409575" y="76200"/>
                </a:lnTo>
                <a:lnTo>
                  <a:pt x="504825" y="76200"/>
                </a:lnTo>
                <a:lnTo>
                  <a:pt x="600075" y="76200"/>
                </a:lnTo>
                <a:lnTo>
                  <a:pt x="695325" y="76200"/>
                </a:lnTo>
                <a:lnTo>
                  <a:pt x="790575" y="76200"/>
                </a:lnTo>
                <a:lnTo>
                  <a:pt x="885825" y="76200"/>
                </a:lnTo>
                <a:lnTo>
                  <a:pt x="981075" y="76200"/>
                </a:lnTo>
                <a:lnTo>
                  <a:pt x="1057275" y="76200"/>
                </a:lnTo>
                <a:lnTo>
                  <a:pt x="1066800" y="66675"/>
                </a:lnTo>
                <a:lnTo>
                  <a:pt x="1076325" y="66675"/>
                </a:lnTo>
                <a:lnTo>
                  <a:pt x="1171575" y="66675"/>
                </a:lnTo>
                <a:lnTo>
                  <a:pt x="1266825" y="66675"/>
                </a:lnTo>
                <a:lnTo>
                  <a:pt x="1362075" y="66675"/>
                </a:lnTo>
                <a:lnTo>
                  <a:pt x="1457325" y="66675"/>
                </a:lnTo>
                <a:lnTo>
                  <a:pt x="1552575" y="66675"/>
                </a:lnTo>
                <a:lnTo>
                  <a:pt x="1647825" y="66675"/>
                </a:lnTo>
                <a:lnTo>
                  <a:pt x="1743075" y="66675"/>
                </a:lnTo>
                <a:lnTo>
                  <a:pt x="1838325" y="66675"/>
                </a:lnTo>
                <a:lnTo>
                  <a:pt x="1933575" y="66675"/>
                </a:lnTo>
                <a:lnTo>
                  <a:pt x="2028825" y="66675"/>
                </a:lnTo>
                <a:lnTo>
                  <a:pt x="2133600" y="66675"/>
                </a:lnTo>
                <a:lnTo>
                  <a:pt x="2209800" y="66675"/>
                </a:lnTo>
                <a:lnTo>
                  <a:pt x="2219325" y="57150"/>
                </a:lnTo>
                <a:lnTo>
                  <a:pt x="2228850" y="57150"/>
                </a:lnTo>
                <a:lnTo>
                  <a:pt x="2238375" y="57150"/>
                </a:lnTo>
                <a:lnTo>
                  <a:pt x="2247900" y="57150"/>
                </a:lnTo>
                <a:lnTo>
                  <a:pt x="2257425" y="57150"/>
                </a:lnTo>
                <a:lnTo>
                  <a:pt x="2266950" y="57150"/>
                </a:lnTo>
                <a:lnTo>
                  <a:pt x="2276475" y="57150"/>
                </a:lnTo>
                <a:lnTo>
                  <a:pt x="2286000" y="57150"/>
                </a:lnTo>
                <a:lnTo>
                  <a:pt x="2295525" y="57150"/>
                </a:lnTo>
                <a:lnTo>
                  <a:pt x="2305050" y="57150"/>
                </a:lnTo>
                <a:lnTo>
                  <a:pt x="2314575" y="57150"/>
                </a:lnTo>
                <a:lnTo>
                  <a:pt x="2324100" y="57150"/>
                </a:lnTo>
                <a:lnTo>
                  <a:pt x="2333625" y="57150"/>
                </a:lnTo>
                <a:lnTo>
                  <a:pt x="2343150" y="57150"/>
                </a:lnTo>
                <a:lnTo>
                  <a:pt x="2352675" y="57150"/>
                </a:lnTo>
                <a:lnTo>
                  <a:pt x="2362200" y="57150"/>
                </a:lnTo>
                <a:lnTo>
                  <a:pt x="2371725" y="57150"/>
                </a:lnTo>
                <a:lnTo>
                  <a:pt x="2381250" y="57150"/>
                </a:lnTo>
                <a:lnTo>
                  <a:pt x="2390775" y="57150"/>
                </a:lnTo>
                <a:lnTo>
                  <a:pt x="2400300" y="57150"/>
                </a:lnTo>
                <a:lnTo>
                  <a:pt x="2409825" y="57150"/>
                </a:lnTo>
                <a:lnTo>
                  <a:pt x="2419350" y="57150"/>
                </a:lnTo>
                <a:lnTo>
                  <a:pt x="2428875" y="57150"/>
                </a:lnTo>
                <a:lnTo>
                  <a:pt x="2438400" y="57150"/>
                </a:lnTo>
                <a:lnTo>
                  <a:pt x="2447925" y="57150"/>
                </a:lnTo>
                <a:lnTo>
                  <a:pt x="2457450" y="57150"/>
                </a:lnTo>
                <a:lnTo>
                  <a:pt x="2466975" y="57150"/>
                </a:lnTo>
                <a:lnTo>
                  <a:pt x="2476500" y="57150"/>
                </a:lnTo>
                <a:lnTo>
                  <a:pt x="2486025" y="57150"/>
                </a:lnTo>
                <a:lnTo>
                  <a:pt x="2495550" y="57150"/>
                </a:lnTo>
                <a:lnTo>
                  <a:pt x="2505075" y="57150"/>
                </a:lnTo>
                <a:lnTo>
                  <a:pt x="2514600" y="57150"/>
                </a:lnTo>
                <a:lnTo>
                  <a:pt x="2524125" y="57150"/>
                </a:lnTo>
                <a:lnTo>
                  <a:pt x="2533650" y="57150"/>
                </a:lnTo>
                <a:lnTo>
                  <a:pt x="2543175" y="57150"/>
                </a:lnTo>
                <a:lnTo>
                  <a:pt x="2552700" y="57150"/>
                </a:lnTo>
                <a:lnTo>
                  <a:pt x="2562225" y="57150"/>
                </a:lnTo>
                <a:lnTo>
                  <a:pt x="2571750" y="57150"/>
                </a:lnTo>
                <a:lnTo>
                  <a:pt x="2581275" y="57150"/>
                </a:lnTo>
                <a:lnTo>
                  <a:pt x="2590800" y="57150"/>
                </a:lnTo>
                <a:lnTo>
                  <a:pt x="2600325" y="57150"/>
                </a:lnTo>
                <a:lnTo>
                  <a:pt x="2609850" y="57150"/>
                </a:lnTo>
                <a:lnTo>
                  <a:pt x="2619375" y="57150"/>
                </a:lnTo>
                <a:lnTo>
                  <a:pt x="2628900" y="57150"/>
                </a:lnTo>
                <a:lnTo>
                  <a:pt x="2638425" y="57150"/>
                </a:lnTo>
                <a:lnTo>
                  <a:pt x="2647950" y="57150"/>
                </a:lnTo>
                <a:lnTo>
                  <a:pt x="2657475" y="57150"/>
                </a:lnTo>
                <a:lnTo>
                  <a:pt x="2667000" y="57150"/>
                </a:lnTo>
                <a:lnTo>
                  <a:pt x="2676525" y="57150"/>
                </a:lnTo>
                <a:lnTo>
                  <a:pt x="2686050" y="57150"/>
                </a:lnTo>
                <a:lnTo>
                  <a:pt x="2695575" y="57150"/>
                </a:lnTo>
                <a:lnTo>
                  <a:pt x="2705100" y="57150"/>
                </a:lnTo>
                <a:lnTo>
                  <a:pt x="2714625" y="57150"/>
                </a:lnTo>
                <a:lnTo>
                  <a:pt x="2724150" y="57150"/>
                </a:lnTo>
                <a:lnTo>
                  <a:pt x="2733675" y="57150"/>
                </a:lnTo>
                <a:lnTo>
                  <a:pt x="2743200" y="57150"/>
                </a:lnTo>
                <a:lnTo>
                  <a:pt x="2752725" y="57150"/>
                </a:lnTo>
                <a:lnTo>
                  <a:pt x="2762250" y="57150"/>
                </a:lnTo>
                <a:lnTo>
                  <a:pt x="2771775" y="57150"/>
                </a:lnTo>
                <a:lnTo>
                  <a:pt x="2781300" y="57150"/>
                </a:lnTo>
                <a:lnTo>
                  <a:pt x="2790825" y="57150"/>
                </a:lnTo>
                <a:lnTo>
                  <a:pt x="2800350" y="57150"/>
                </a:lnTo>
                <a:lnTo>
                  <a:pt x="2809875" y="57150"/>
                </a:lnTo>
                <a:lnTo>
                  <a:pt x="2819400" y="57150"/>
                </a:lnTo>
                <a:lnTo>
                  <a:pt x="2828925" y="57150"/>
                </a:lnTo>
                <a:lnTo>
                  <a:pt x="2838450" y="57150"/>
                </a:lnTo>
                <a:lnTo>
                  <a:pt x="2847975" y="57150"/>
                </a:lnTo>
                <a:lnTo>
                  <a:pt x="2857500" y="57150"/>
                </a:lnTo>
                <a:lnTo>
                  <a:pt x="2867025" y="57150"/>
                </a:lnTo>
                <a:lnTo>
                  <a:pt x="2876550" y="57150"/>
                </a:lnTo>
                <a:lnTo>
                  <a:pt x="2886075" y="57150"/>
                </a:lnTo>
                <a:lnTo>
                  <a:pt x="2895600" y="57150"/>
                </a:lnTo>
                <a:lnTo>
                  <a:pt x="2905125" y="57150"/>
                </a:lnTo>
                <a:lnTo>
                  <a:pt x="2914650" y="57150"/>
                </a:lnTo>
                <a:lnTo>
                  <a:pt x="2924175" y="57150"/>
                </a:lnTo>
                <a:lnTo>
                  <a:pt x="2933700" y="57150"/>
                </a:lnTo>
                <a:lnTo>
                  <a:pt x="2943225" y="57150"/>
                </a:lnTo>
                <a:lnTo>
                  <a:pt x="2952750" y="57150"/>
                </a:lnTo>
                <a:lnTo>
                  <a:pt x="2962275" y="57150"/>
                </a:lnTo>
                <a:lnTo>
                  <a:pt x="2971800" y="57150"/>
                </a:lnTo>
                <a:lnTo>
                  <a:pt x="2981325" y="57150"/>
                </a:lnTo>
                <a:lnTo>
                  <a:pt x="2990850" y="57150"/>
                </a:lnTo>
                <a:lnTo>
                  <a:pt x="3000375" y="57150"/>
                </a:lnTo>
                <a:lnTo>
                  <a:pt x="3009900" y="57150"/>
                </a:lnTo>
                <a:lnTo>
                  <a:pt x="3019425" y="57150"/>
                </a:lnTo>
                <a:lnTo>
                  <a:pt x="3028950" y="57150"/>
                </a:lnTo>
                <a:lnTo>
                  <a:pt x="3038475" y="57150"/>
                </a:lnTo>
                <a:lnTo>
                  <a:pt x="3048000" y="57150"/>
                </a:lnTo>
                <a:lnTo>
                  <a:pt x="3057525" y="57150"/>
                </a:lnTo>
                <a:lnTo>
                  <a:pt x="3067050" y="57150"/>
                </a:lnTo>
                <a:lnTo>
                  <a:pt x="3076575" y="57150"/>
                </a:lnTo>
                <a:lnTo>
                  <a:pt x="3086100" y="57150"/>
                </a:lnTo>
                <a:lnTo>
                  <a:pt x="3095625" y="57150"/>
                </a:lnTo>
                <a:lnTo>
                  <a:pt x="3105150" y="57150"/>
                </a:lnTo>
                <a:lnTo>
                  <a:pt x="3114675" y="57150"/>
                </a:lnTo>
                <a:lnTo>
                  <a:pt x="3124200" y="57150"/>
                </a:lnTo>
                <a:lnTo>
                  <a:pt x="3133725" y="57150"/>
                </a:lnTo>
                <a:lnTo>
                  <a:pt x="3143250" y="57150"/>
                </a:lnTo>
                <a:lnTo>
                  <a:pt x="3152775" y="57150"/>
                </a:lnTo>
                <a:lnTo>
                  <a:pt x="3162300" y="57150"/>
                </a:lnTo>
                <a:lnTo>
                  <a:pt x="3171825" y="57150"/>
                </a:lnTo>
                <a:lnTo>
                  <a:pt x="3181350" y="57150"/>
                </a:lnTo>
                <a:lnTo>
                  <a:pt x="3190875" y="47625"/>
                </a:lnTo>
                <a:lnTo>
                  <a:pt x="3200400" y="47625"/>
                </a:lnTo>
                <a:lnTo>
                  <a:pt x="3276600" y="47625"/>
                </a:lnTo>
                <a:lnTo>
                  <a:pt x="3371850" y="47625"/>
                </a:lnTo>
                <a:lnTo>
                  <a:pt x="3467100" y="47625"/>
                </a:lnTo>
                <a:lnTo>
                  <a:pt x="3562350" y="47625"/>
                </a:lnTo>
                <a:lnTo>
                  <a:pt x="3657600" y="47625"/>
                </a:lnTo>
                <a:lnTo>
                  <a:pt x="3752850" y="47625"/>
                </a:lnTo>
                <a:lnTo>
                  <a:pt x="3848100" y="47625"/>
                </a:lnTo>
                <a:lnTo>
                  <a:pt x="3943350" y="47625"/>
                </a:lnTo>
                <a:lnTo>
                  <a:pt x="4038600" y="47625"/>
                </a:lnTo>
                <a:lnTo>
                  <a:pt x="4038600" y="38100"/>
                </a:lnTo>
                <a:lnTo>
                  <a:pt x="4133850" y="38100"/>
                </a:lnTo>
                <a:lnTo>
                  <a:pt x="4229100" y="38100"/>
                </a:lnTo>
                <a:lnTo>
                  <a:pt x="4324350" y="38100"/>
                </a:lnTo>
                <a:lnTo>
                  <a:pt x="4419600" y="38100"/>
                </a:lnTo>
                <a:lnTo>
                  <a:pt x="4514850" y="38100"/>
                </a:lnTo>
                <a:lnTo>
                  <a:pt x="4610100" y="38100"/>
                </a:lnTo>
                <a:lnTo>
                  <a:pt x="4705350" y="38100"/>
                </a:lnTo>
                <a:lnTo>
                  <a:pt x="4800600" y="38100"/>
                </a:lnTo>
                <a:lnTo>
                  <a:pt x="4800600" y="28575"/>
                </a:lnTo>
                <a:lnTo>
                  <a:pt x="4895850" y="28575"/>
                </a:lnTo>
                <a:lnTo>
                  <a:pt x="4991100" y="28575"/>
                </a:lnTo>
                <a:lnTo>
                  <a:pt x="5086350" y="28575"/>
                </a:lnTo>
                <a:lnTo>
                  <a:pt x="5181600" y="28575"/>
                </a:lnTo>
                <a:lnTo>
                  <a:pt x="5276850" y="28575"/>
                </a:lnTo>
                <a:lnTo>
                  <a:pt x="5372100" y="28575"/>
                </a:lnTo>
                <a:lnTo>
                  <a:pt x="5467350" y="28575"/>
                </a:lnTo>
                <a:lnTo>
                  <a:pt x="5476875" y="28575"/>
                </a:lnTo>
                <a:lnTo>
                  <a:pt x="5486400" y="19050"/>
                </a:lnTo>
                <a:lnTo>
                  <a:pt x="5562600" y="19050"/>
                </a:lnTo>
                <a:lnTo>
                  <a:pt x="5657850" y="19050"/>
                </a:lnTo>
                <a:lnTo>
                  <a:pt x="5753100" y="19050"/>
                </a:lnTo>
                <a:lnTo>
                  <a:pt x="5848350" y="19050"/>
                </a:lnTo>
                <a:lnTo>
                  <a:pt x="5943600" y="19050"/>
                </a:lnTo>
                <a:lnTo>
                  <a:pt x="6038850" y="19050"/>
                </a:lnTo>
                <a:lnTo>
                  <a:pt x="6096000" y="19050"/>
                </a:lnTo>
                <a:lnTo>
                  <a:pt x="6105525" y="9525"/>
                </a:lnTo>
                <a:lnTo>
                  <a:pt x="6134100" y="9525"/>
                </a:lnTo>
                <a:lnTo>
                  <a:pt x="6229350" y="9525"/>
                </a:lnTo>
                <a:lnTo>
                  <a:pt x="6324600" y="9525"/>
                </a:lnTo>
                <a:lnTo>
                  <a:pt x="6419850" y="9525"/>
                </a:lnTo>
                <a:lnTo>
                  <a:pt x="6515100" y="9525"/>
                </a:lnTo>
                <a:lnTo>
                  <a:pt x="6610350" y="9525"/>
                </a:lnTo>
                <a:lnTo>
                  <a:pt x="6667500" y="9525"/>
                </a:lnTo>
                <a:lnTo>
                  <a:pt x="6677025" y="0"/>
                </a:lnTo>
                <a:lnTo>
                  <a:pt x="6705600" y="0"/>
                </a:lnTo>
                <a:lnTo>
                  <a:pt x="6800850" y="0"/>
                </a:lnTo>
                <a:lnTo>
                  <a:pt x="6896100" y="0"/>
                </a:lnTo>
                <a:lnTo>
                  <a:pt x="6991350" y="0"/>
                </a:lnTo>
                <a:lnTo>
                  <a:pt x="7038975" y="0"/>
                </a:lnTo>
                <a:lnTo>
                  <a:pt x="7048500" y="0"/>
                </a:lnTo>
              </a:path>
            </a:pathLst>
          </a:custGeom>
          <a:ln w="19050">
            <a:solidFill>
              <a:srgbClr val="EC7C3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12314" y="4709414"/>
            <a:ext cx="14668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40" dirty="0">
                <a:latin typeface="Calibri"/>
                <a:cs typeface="Calibri"/>
              </a:rPr>
              <a:t>85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17419" y="4739894"/>
            <a:ext cx="14732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40" dirty="0">
                <a:latin typeface="Calibri"/>
                <a:cs typeface="Calibri"/>
              </a:rPr>
              <a:t>65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22903" y="4720208"/>
            <a:ext cx="14668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40" dirty="0">
                <a:latin typeface="Calibri"/>
                <a:cs typeface="Calibri"/>
              </a:rPr>
              <a:t>78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28515" y="4698301"/>
            <a:ext cx="14605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35" dirty="0">
                <a:latin typeface="Calibri"/>
                <a:cs typeface="Calibri"/>
              </a:rPr>
              <a:t>92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34001" y="4721161"/>
            <a:ext cx="14605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35" dirty="0">
                <a:latin typeface="Calibri"/>
                <a:cs typeface="Calibri"/>
              </a:rPr>
              <a:t>77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39485" y="4733925"/>
            <a:ext cx="14668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40" dirty="0">
                <a:latin typeface="Calibri"/>
                <a:cs typeface="Calibri"/>
              </a:rPr>
              <a:t>69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44971" y="4724654"/>
            <a:ext cx="14668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40" dirty="0">
                <a:latin typeface="Calibri"/>
                <a:cs typeface="Calibri"/>
              </a:rPr>
              <a:t>75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50456" y="4713541"/>
            <a:ext cx="14605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35" dirty="0">
                <a:latin typeface="Calibri"/>
                <a:cs typeface="Calibri"/>
              </a:rPr>
              <a:t>82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55559" y="4730432"/>
            <a:ext cx="14668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40" dirty="0">
                <a:latin typeface="Calibri"/>
                <a:cs typeface="Calibri"/>
              </a:rPr>
              <a:t>71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61044" y="4711065"/>
            <a:ext cx="14668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40" dirty="0">
                <a:latin typeface="Calibri"/>
                <a:cs typeface="Calibri"/>
              </a:rPr>
              <a:t>84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34526" y="3653790"/>
            <a:ext cx="21336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40" dirty="0">
                <a:latin typeface="Calibri"/>
                <a:cs typeface="Calibri"/>
              </a:rPr>
              <a:t>778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76450" y="4600575"/>
            <a:ext cx="7048500" cy="485775"/>
          </a:xfrm>
          <a:custGeom>
            <a:avLst/>
            <a:gdLst/>
            <a:ahLst/>
            <a:cxnLst/>
            <a:rect l="l" t="t" r="r" b="b"/>
            <a:pathLst>
              <a:path w="7048500" h="485775">
                <a:moveTo>
                  <a:pt x="0" y="485775"/>
                </a:moveTo>
                <a:lnTo>
                  <a:pt x="7048500" y="0"/>
                </a:lnTo>
              </a:path>
            </a:pathLst>
          </a:custGeom>
          <a:ln w="19050">
            <a:solidFill>
              <a:srgbClr val="A4A4A4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757426" y="4815903"/>
            <a:ext cx="125349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742950" algn="l"/>
              </a:tabLst>
            </a:pPr>
            <a:r>
              <a:rPr sz="950" spc="-20" dirty="0">
                <a:latin typeface="Calibri"/>
                <a:cs typeface="Calibri"/>
              </a:rPr>
              <a:t>16</a:t>
            </a:r>
            <a:r>
              <a:rPr sz="1425" spc="-30" baseline="14619" dirty="0">
                <a:latin typeface="Calibri"/>
                <a:cs typeface="Calibri"/>
              </a:rPr>
              <a:t>34</a:t>
            </a:r>
            <a:r>
              <a:rPr sz="1425" spc="719" baseline="14619" dirty="0">
                <a:latin typeface="Calibri"/>
                <a:cs typeface="Calibri"/>
              </a:rPr>
              <a:t> </a:t>
            </a:r>
            <a:r>
              <a:rPr sz="950" spc="25" dirty="0">
                <a:latin typeface="Calibri"/>
                <a:cs typeface="Calibri"/>
              </a:rPr>
              <a:t>15	</a:t>
            </a:r>
            <a:r>
              <a:rPr sz="1425" spc="-30" baseline="2923" dirty="0">
                <a:latin typeface="Calibri"/>
                <a:cs typeface="Calibri"/>
              </a:rPr>
              <a:t>18</a:t>
            </a:r>
            <a:r>
              <a:rPr sz="1425" spc="-30" baseline="23391" dirty="0">
                <a:latin typeface="Calibri"/>
                <a:cs typeface="Calibri"/>
              </a:rPr>
              <a:t>47</a:t>
            </a:r>
            <a:r>
              <a:rPr sz="1425" spc="337" baseline="23391" dirty="0">
                <a:latin typeface="Calibri"/>
                <a:cs typeface="Calibri"/>
              </a:rPr>
              <a:t> </a:t>
            </a:r>
            <a:r>
              <a:rPr sz="950" spc="40" dirty="0">
                <a:latin typeface="Calibri"/>
                <a:cs typeface="Calibri"/>
              </a:rPr>
              <a:t>15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81095" y="4817427"/>
            <a:ext cx="52260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425" spc="-30" baseline="5847" dirty="0">
                <a:latin typeface="Calibri"/>
                <a:cs typeface="Calibri"/>
              </a:rPr>
              <a:t>21</a:t>
            </a:r>
            <a:r>
              <a:rPr sz="1425" spc="-30" baseline="17543" dirty="0">
                <a:latin typeface="Calibri"/>
                <a:cs typeface="Calibri"/>
              </a:rPr>
              <a:t>41</a:t>
            </a:r>
            <a:r>
              <a:rPr sz="1425" spc="337" baseline="17543" dirty="0">
                <a:latin typeface="Calibri"/>
                <a:cs typeface="Calibri"/>
              </a:rPr>
              <a:t> </a:t>
            </a:r>
            <a:r>
              <a:rPr sz="950" spc="40" dirty="0">
                <a:latin typeface="Calibri"/>
                <a:cs typeface="Calibri"/>
              </a:rPr>
              <a:t>14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91939" y="4815903"/>
            <a:ext cx="52197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425" spc="-30" baseline="2923" dirty="0">
                <a:latin typeface="Calibri"/>
                <a:cs typeface="Calibri"/>
              </a:rPr>
              <a:t>21</a:t>
            </a:r>
            <a:r>
              <a:rPr sz="1425" spc="-30" baseline="17543" dirty="0">
                <a:latin typeface="Calibri"/>
                <a:cs typeface="Calibri"/>
              </a:rPr>
              <a:t>41</a:t>
            </a:r>
            <a:r>
              <a:rPr sz="1425" spc="337" baseline="17543" dirty="0">
                <a:latin typeface="Calibri"/>
                <a:cs typeface="Calibri"/>
              </a:rPr>
              <a:t> </a:t>
            </a:r>
            <a:r>
              <a:rPr sz="950" spc="40" dirty="0">
                <a:latin typeface="Calibri"/>
                <a:cs typeface="Calibri"/>
              </a:rPr>
              <a:t>15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84470" y="4799012"/>
            <a:ext cx="1971039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742950" algn="l"/>
                <a:tab pos="1448435" algn="l"/>
              </a:tabLst>
            </a:pPr>
            <a:r>
              <a:rPr sz="1425" spc="-30" baseline="2923" dirty="0">
                <a:latin typeface="Calibri"/>
                <a:cs typeface="Calibri"/>
              </a:rPr>
              <a:t>29</a:t>
            </a:r>
            <a:r>
              <a:rPr sz="1425" spc="-30" baseline="5847" dirty="0">
                <a:latin typeface="Calibri"/>
                <a:cs typeface="Calibri"/>
              </a:rPr>
              <a:t>33</a:t>
            </a:r>
            <a:r>
              <a:rPr sz="1425" spc="712" baseline="5847" dirty="0">
                <a:latin typeface="Calibri"/>
                <a:cs typeface="Calibri"/>
              </a:rPr>
              <a:t> </a:t>
            </a:r>
            <a:r>
              <a:rPr sz="1425" spc="37" baseline="-8771" dirty="0">
                <a:latin typeface="Calibri"/>
                <a:cs typeface="Calibri"/>
              </a:rPr>
              <a:t>12	</a:t>
            </a:r>
            <a:r>
              <a:rPr sz="950" spc="-20" dirty="0">
                <a:latin typeface="Calibri"/>
                <a:cs typeface="Calibri"/>
              </a:rPr>
              <a:t>26</a:t>
            </a:r>
            <a:r>
              <a:rPr sz="1425" spc="-30" baseline="11695" dirty="0">
                <a:latin typeface="Calibri"/>
                <a:cs typeface="Calibri"/>
              </a:rPr>
              <a:t>41</a:t>
            </a:r>
            <a:r>
              <a:rPr sz="1425" spc="719" baseline="11695" dirty="0">
                <a:latin typeface="Calibri"/>
                <a:cs typeface="Calibri"/>
              </a:rPr>
              <a:t> </a:t>
            </a:r>
            <a:r>
              <a:rPr sz="1425" spc="37" baseline="-8771" dirty="0">
                <a:latin typeface="Calibri"/>
                <a:cs typeface="Calibri"/>
              </a:rPr>
              <a:t>15	</a:t>
            </a:r>
            <a:r>
              <a:rPr sz="950" spc="-15" dirty="0">
                <a:latin typeface="Calibri"/>
                <a:cs typeface="Calibri"/>
              </a:rPr>
              <a:t>26</a:t>
            </a:r>
            <a:r>
              <a:rPr sz="1425" spc="-22" baseline="11695" dirty="0">
                <a:latin typeface="Calibri"/>
                <a:cs typeface="Calibri"/>
              </a:rPr>
              <a:t>43</a:t>
            </a:r>
            <a:r>
              <a:rPr sz="1425" spc="322" baseline="11695" dirty="0">
                <a:latin typeface="Calibri"/>
                <a:cs typeface="Calibri"/>
              </a:rPr>
              <a:t> </a:t>
            </a:r>
            <a:r>
              <a:rPr sz="1425" spc="52" baseline="-5847" dirty="0">
                <a:latin typeface="Calibri"/>
                <a:cs typeface="Calibri"/>
              </a:rPr>
              <a:t>16</a:t>
            </a:r>
            <a:endParaRPr sz="1425" baseline="-5847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13625" y="4818697"/>
            <a:ext cx="52197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425" spc="-30" baseline="5847" dirty="0">
                <a:latin typeface="Calibri"/>
                <a:cs typeface="Calibri"/>
              </a:rPr>
              <a:t>21</a:t>
            </a:r>
            <a:r>
              <a:rPr sz="1425" spc="-30" baseline="23391" dirty="0">
                <a:latin typeface="Calibri"/>
                <a:cs typeface="Calibri"/>
              </a:rPr>
              <a:t>45</a:t>
            </a:r>
            <a:r>
              <a:rPr sz="1425" spc="337" baseline="23391" dirty="0">
                <a:latin typeface="Calibri"/>
                <a:cs typeface="Calibri"/>
              </a:rPr>
              <a:t> </a:t>
            </a:r>
            <a:r>
              <a:rPr sz="950" spc="35" dirty="0">
                <a:latin typeface="Calibri"/>
                <a:cs typeface="Calibri"/>
              </a:rPr>
              <a:t>13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19109" y="4786947"/>
            <a:ext cx="52197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1425" spc="-22" baseline="-5847" dirty="0">
                <a:latin typeface="Calibri"/>
                <a:cs typeface="Calibri"/>
              </a:rPr>
              <a:t>25</a:t>
            </a:r>
            <a:r>
              <a:rPr sz="950" spc="-15" dirty="0">
                <a:latin typeface="Calibri"/>
                <a:cs typeface="Calibri"/>
              </a:rPr>
              <a:t>34</a:t>
            </a:r>
            <a:r>
              <a:rPr sz="950" spc="210" dirty="0">
                <a:latin typeface="Calibri"/>
                <a:cs typeface="Calibri"/>
              </a:rPr>
              <a:t> </a:t>
            </a:r>
            <a:r>
              <a:rPr sz="1425" spc="52" baseline="-14619" dirty="0">
                <a:latin typeface="Calibri"/>
                <a:cs typeface="Calibri"/>
              </a:rPr>
              <a:t>13</a:t>
            </a:r>
            <a:endParaRPr sz="1425" baseline="-14619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142730" y="4629848"/>
            <a:ext cx="21272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35" dirty="0">
                <a:latin typeface="Calibri"/>
                <a:cs typeface="Calibri"/>
              </a:rPr>
              <a:t>137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96464" y="4610036"/>
            <a:ext cx="21399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40" dirty="0">
                <a:latin typeface="Calibri"/>
                <a:cs typeface="Calibri"/>
              </a:rPr>
              <a:t>150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01950" y="4617656"/>
            <a:ext cx="21399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40" dirty="0">
                <a:latin typeface="Calibri"/>
                <a:cs typeface="Calibri"/>
              </a:rPr>
              <a:t>145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07434" y="4604384"/>
            <a:ext cx="21336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40" dirty="0">
                <a:latin typeface="Calibri"/>
                <a:cs typeface="Calibri"/>
              </a:rPr>
              <a:t>154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69104" y="4521891"/>
            <a:ext cx="256540" cy="4775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735"/>
              </a:spcBef>
            </a:pPr>
            <a:r>
              <a:rPr sz="950" spc="35" dirty="0">
                <a:latin typeface="Calibri"/>
                <a:cs typeface="Calibri"/>
              </a:rPr>
              <a:t>157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r>
              <a:rPr sz="950" spc="10" dirty="0">
                <a:latin typeface="Calibri"/>
                <a:cs typeface="Calibri"/>
              </a:rPr>
              <a:t>9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18404" y="4604384"/>
            <a:ext cx="21336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40" dirty="0">
                <a:latin typeface="Calibri"/>
                <a:cs typeface="Calibri"/>
              </a:rPr>
              <a:t>154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23890" y="4621148"/>
            <a:ext cx="21336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40" dirty="0">
                <a:latin typeface="Calibri"/>
                <a:cs typeface="Calibri"/>
              </a:rPr>
              <a:t>143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29375" y="4599241"/>
            <a:ext cx="21272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35" dirty="0">
                <a:latin typeface="Calibri"/>
                <a:cs typeface="Calibri"/>
              </a:rPr>
              <a:t>157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34859" y="4584001"/>
            <a:ext cx="21272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35" dirty="0">
                <a:latin typeface="Calibri"/>
                <a:cs typeface="Calibri"/>
              </a:rPr>
              <a:t>167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40091" y="4610036"/>
            <a:ext cx="21399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40" dirty="0">
                <a:latin typeface="Calibri"/>
                <a:cs typeface="Calibri"/>
              </a:rPr>
              <a:t>150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45576" y="4600892"/>
            <a:ext cx="21272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950" spc="35" dirty="0">
                <a:latin typeface="Calibri"/>
                <a:cs typeface="Calibri"/>
              </a:rPr>
              <a:t>156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443608" y="5278437"/>
            <a:ext cx="20066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00" spc="-2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800" spc="4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800" spc="-3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577975" y="4974208"/>
            <a:ext cx="6604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75105" y="4364418"/>
            <a:ext cx="170815" cy="456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00" spc="-35" dirty="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r>
              <a:rPr sz="800" spc="3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800" spc="-3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r>
              <a:rPr sz="800" spc="4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475105" y="4059491"/>
            <a:ext cx="1708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00" spc="-35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r>
              <a:rPr sz="800" spc="3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75105" y="3755390"/>
            <a:ext cx="170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00" spc="-35" dirty="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r>
              <a:rPr sz="800" spc="4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995551" y="5106098"/>
            <a:ext cx="17399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sz="800" spc="-4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668904" y="5106098"/>
            <a:ext cx="24130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800" spc="-6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417570" y="5106098"/>
            <a:ext cx="15049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EW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98925" y="5106098"/>
            <a:ext cx="20256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819269" y="5106098"/>
            <a:ext cx="17145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800" spc="-2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56250" y="5106098"/>
            <a:ext cx="11747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00" spc="30" dirty="0">
                <a:solidFill>
                  <a:srgbClr val="585858"/>
                </a:solidFill>
                <a:latin typeface="Calibri"/>
                <a:cs typeface="Calibri"/>
              </a:rPr>
              <a:t>PL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234429" y="5106098"/>
            <a:ext cx="16700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00" spc="30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800" spc="-20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930390" y="5106098"/>
            <a:ext cx="18415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639050" y="5106098"/>
            <a:ext cx="17589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00" spc="-2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331200" y="5106098"/>
            <a:ext cx="20066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00" spc="-40" dirty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BL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887459" y="5106098"/>
            <a:ext cx="50355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800" spc="-6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800" spc="6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800" spc="-5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800" spc="1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800" spc="-20" dirty="0">
                <a:solidFill>
                  <a:srgbClr val="585858"/>
                </a:solidFill>
                <a:latin typeface="Calibri"/>
                <a:cs typeface="Calibri"/>
              </a:rPr>
              <a:t> T</a:t>
            </a:r>
            <a:r>
              <a:rPr sz="800" spc="2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800" spc="25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800" spc="-1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800" spc="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397888" y="1923415"/>
            <a:ext cx="8112125" cy="1678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1435" algn="ctr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Employee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Performance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745"/>
              </a:spcBef>
            </a:pP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tabLst>
                <a:tab pos="7820659" algn="l"/>
              </a:tabLst>
            </a:pPr>
            <a:r>
              <a:rPr sz="1200" spc="-7" baseline="-6944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r>
              <a:rPr sz="800" u="sng" spc="-5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	</a:t>
            </a:r>
            <a:r>
              <a:rPr sz="950" u="sng" spc="10" dirty="0"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1533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sz="800" spc="-5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590800" y="5572125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323850" y="0"/>
                </a:moveTo>
                <a:lnTo>
                  <a:pt x="0" y="0"/>
                </a:lnTo>
                <a:lnTo>
                  <a:pt x="0" y="66675"/>
                </a:lnTo>
                <a:lnTo>
                  <a:pt x="323850" y="66675"/>
                </a:lnTo>
                <a:lnTo>
                  <a:pt x="32385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953004" y="5517197"/>
            <a:ext cx="11791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Performance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Level</a:t>
            </a:r>
            <a:r>
              <a:rPr sz="900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HIGH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552950" y="5572125"/>
            <a:ext cx="314325" cy="66675"/>
          </a:xfrm>
          <a:custGeom>
            <a:avLst/>
            <a:gdLst/>
            <a:ahLst/>
            <a:cxnLst/>
            <a:rect l="l" t="t" r="r" b="b"/>
            <a:pathLst>
              <a:path w="314325" h="66675">
                <a:moveTo>
                  <a:pt x="314325" y="0"/>
                </a:moveTo>
                <a:lnTo>
                  <a:pt x="0" y="0"/>
                </a:lnTo>
                <a:lnTo>
                  <a:pt x="0" y="66675"/>
                </a:lnTo>
                <a:lnTo>
                  <a:pt x="314325" y="66675"/>
                </a:lnTo>
                <a:lnTo>
                  <a:pt x="314325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909184" y="5517197"/>
            <a:ext cx="11620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Performance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Level</a:t>
            </a:r>
            <a:r>
              <a:rPr sz="900" spc="2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LOW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505575" y="5572125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323850" y="0"/>
                </a:moveTo>
                <a:lnTo>
                  <a:pt x="0" y="0"/>
                </a:lnTo>
                <a:lnTo>
                  <a:pt x="0" y="66675"/>
                </a:lnTo>
                <a:lnTo>
                  <a:pt x="323850" y="66675"/>
                </a:lnTo>
                <a:lnTo>
                  <a:pt x="32385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865366" y="5517197"/>
            <a:ext cx="115951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Performance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Level</a:t>
            </a:r>
            <a:r>
              <a:rPr sz="900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MED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590800" y="5791200"/>
            <a:ext cx="2276475" cy="66675"/>
            <a:chOff x="2590800" y="5791200"/>
            <a:chExt cx="2276475" cy="66675"/>
          </a:xfrm>
        </p:grpSpPr>
        <p:sp>
          <p:nvSpPr>
            <p:cNvPr id="72" name="object 72"/>
            <p:cNvSpPr/>
            <p:nvPr/>
          </p:nvSpPr>
          <p:spPr>
            <a:xfrm>
              <a:off x="2590800" y="5791200"/>
              <a:ext cx="323850" cy="66675"/>
            </a:xfrm>
            <a:custGeom>
              <a:avLst/>
              <a:gdLst/>
              <a:ahLst/>
              <a:cxnLst/>
              <a:rect l="l" t="t" r="r" b="b"/>
              <a:pathLst>
                <a:path w="323850" h="66675">
                  <a:moveTo>
                    <a:pt x="3238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323850" y="6667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52950" y="5791200"/>
              <a:ext cx="314325" cy="66675"/>
            </a:xfrm>
            <a:custGeom>
              <a:avLst/>
              <a:gdLst/>
              <a:ahLst/>
              <a:cxnLst/>
              <a:rect l="l" t="t" r="r" b="b"/>
              <a:pathLst>
                <a:path w="314325" h="66675">
                  <a:moveTo>
                    <a:pt x="314325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314325" y="66675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4909184" y="5731827"/>
            <a:ext cx="147701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Performance</a:t>
            </a:r>
            <a:r>
              <a:rPr sz="9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Level</a:t>
            </a:r>
            <a:r>
              <a:rPr sz="900" spc="2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Grand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Total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505575" y="5819775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EC7C3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505575" y="5731827"/>
            <a:ext cx="19304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59410" algn="l"/>
              </a:tabLst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	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x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900" spc="45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900" spc="5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900" spc="45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spc="2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spc="-6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5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40" dirty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el 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LO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590800" y="603885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A4A4A4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590800" y="5654738"/>
            <a:ext cx="1894839" cy="454659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61950">
              <a:lnSpc>
                <a:spcPct val="100000"/>
              </a:lnSpc>
              <a:spcBef>
                <a:spcPts val="71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5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el </a:t>
            </a:r>
            <a:r>
              <a:rPr sz="9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65" dirty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3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sz="9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35" dirty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tabLst>
                <a:tab pos="361950" algn="l"/>
              </a:tabLst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	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i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(</a:t>
            </a:r>
            <a:r>
              <a:rPr sz="900" spc="5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900" spc="45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spc="1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5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40" dirty="0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el 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3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347850" y="1852612"/>
            <a:ext cx="8277225" cy="4352925"/>
          </a:xfrm>
          <a:custGeom>
            <a:avLst/>
            <a:gdLst/>
            <a:ahLst/>
            <a:cxnLst/>
            <a:rect l="l" t="t" r="r" b="b"/>
            <a:pathLst>
              <a:path w="8277225" h="4352925">
                <a:moveTo>
                  <a:pt x="0" y="4352925"/>
                </a:moveTo>
                <a:lnTo>
                  <a:pt x="8277225" y="4352925"/>
                </a:lnTo>
                <a:lnTo>
                  <a:pt x="8277225" y="0"/>
                </a:lnTo>
                <a:lnTo>
                  <a:pt x="0" y="0"/>
                </a:lnTo>
                <a:lnTo>
                  <a:pt x="0" y="4352925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4917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rebuchet MS"/>
                <a:cs typeface="Trebuchet MS"/>
              </a:rPr>
              <a:t>RESULTS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02508" y="2049779"/>
            <a:ext cx="1081405" cy="2199005"/>
            <a:chOff x="2802508" y="2049779"/>
            <a:chExt cx="1081405" cy="2199005"/>
          </a:xfrm>
        </p:grpSpPr>
        <p:sp>
          <p:nvSpPr>
            <p:cNvPr id="4" name="object 4"/>
            <p:cNvSpPr/>
            <p:nvPr/>
          </p:nvSpPr>
          <p:spPr>
            <a:xfrm>
              <a:off x="2802508" y="2049779"/>
              <a:ext cx="198755" cy="877569"/>
            </a:xfrm>
            <a:custGeom>
              <a:avLst/>
              <a:gdLst/>
              <a:ahLst/>
              <a:cxnLst/>
              <a:rect l="l" t="t" r="r" b="b"/>
              <a:pathLst>
                <a:path w="198755" h="877569">
                  <a:moveTo>
                    <a:pt x="0" y="0"/>
                  </a:moveTo>
                  <a:lnTo>
                    <a:pt x="0" y="877570"/>
                  </a:lnTo>
                  <a:lnTo>
                    <a:pt x="198755" y="22860"/>
                  </a:lnTo>
                  <a:lnTo>
                    <a:pt x="149625" y="12912"/>
                  </a:lnTo>
                  <a:lnTo>
                    <a:pt x="100044" y="5762"/>
                  </a:lnTo>
                  <a:lnTo>
                    <a:pt x="50129" y="14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54197" y="2085085"/>
              <a:ext cx="409575" cy="854710"/>
            </a:xfrm>
            <a:custGeom>
              <a:avLst/>
              <a:gdLst/>
              <a:ahLst/>
              <a:cxnLst/>
              <a:rect l="l" t="t" r="r" b="b"/>
              <a:pathLst>
                <a:path w="409575" h="854710">
                  <a:moveTo>
                    <a:pt x="198754" y="0"/>
                  </a:moveTo>
                  <a:lnTo>
                    <a:pt x="0" y="854710"/>
                  </a:lnTo>
                  <a:lnTo>
                    <a:pt x="409448" y="78612"/>
                  </a:lnTo>
                  <a:lnTo>
                    <a:pt x="358757" y="53881"/>
                  </a:lnTo>
                  <a:lnTo>
                    <a:pt x="306625" y="32496"/>
                  </a:lnTo>
                  <a:lnTo>
                    <a:pt x="253232" y="14515"/>
                  </a:lnTo>
                  <a:lnTo>
                    <a:pt x="19875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4197" y="2085085"/>
              <a:ext cx="409575" cy="854710"/>
            </a:xfrm>
            <a:custGeom>
              <a:avLst/>
              <a:gdLst/>
              <a:ahLst/>
              <a:cxnLst/>
              <a:rect l="l" t="t" r="r" b="b"/>
              <a:pathLst>
                <a:path w="409575" h="854710">
                  <a:moveTo>
                    <a:pt x="198754" y="0"/>
                  </a:moveTo>
                  <a:lnTo>
                    <a:pt x="253232" y="14515"/>
                  </a:lnTo>
                  <a:lnTo>
                    <a:pt x="306625" y="32496"/>
                  </a:lnTo>
                  <a:lnTo>
                    <a:pt x="358757" y="53881"/>
                  </a:lnTo>
                  <a:lnTo>
                    <a:pt x="409448" y="78612"/>
                  </a:lnTo>
                  <a:lnTo>
                    <a:pt x="0" y="854710"/>
                  </a:lnTo>
                  <a:lnTo>
                    <a:pt x="198754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07664" y="2192654"/>
              <a:ext cx="621030" cy="776605"/>
            </a:xfrm>
            <a:custGeom>
              <a:avLst/>
              <a:gdLst/>
              <a:ahLst/>
              <a:cxnLst/>
              <a:rect l="l" t="t" r="r" b="b"/>
              <a:pathLst>
                <a:path w="621029" h="776605">
                  <a:moveTo>
                    <a:pt x="409575" y="0"/>
                  </a:moveTo>
                  <a:lnTo>
                    <a:pt x="0" y="776097"/>
                  </a:lnTo>
                  <a:lnTo>
                    <a:pt x="620649" y="155575"/>
                  </a:lnTo>
                  <a:lnTo>
                    <a:pt x="582262" y="119485"/>
                  </a:lnTo>
                  <a:lnTo>
                    <a:pt x="541852" y="85798"/>
                  </a:lnTo>
                  <a:lnTo>
                    <a:pt x="499527" y="54597"/>
                  </a:lnTo>
                  <a:lnTo>
                    <a:pt x="455398" y="25969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07664" y="2192654"/>
              <a:ext cx="621030" cy="776605"/>
            </a:xfrm>
            <a:custGeom>
              <a:avLst/>
              <a:gdLst/>
              <a:ahLst/>
              <a:cxnLst/>
              <a:rect l="l" t="t" r="r" b="b"/>
              <a:pathLst>
                <a:path w="621029" h="776605">
                  <a:moveTo>
                    <a:pt x="409575" y="0"/>
                  </a:moveTo>
                  <a:lnTo>
                    <a:pt x="455398" y="25969"/>
                  </a:lnTo>
                  <a:lnTo>
                    <a:pt x="499527" y="54597"/>
                  </a:lnTo>
                  <a:lnTo>
                    <a:pt x="541852" y="85798"/>
                  </a:lnTo>
                  <a:lnTo>
                    <a:pt x="582262" y="119485"/>
                  </a:lnTo>
                  <a:lnTo>
                    <a:pt x="620649" y="155575"/>
                  </a:lnTo>
                  <a:lnTo>
                    <a:pt x="0" y="776097"/>
                  </a:lnTo>
                  <a:lnTo>
                    <a:pt x="409575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50209" y="2389631"/>
              <a:ext cx="751840" cy="621030"/>
            </a:xfrm>
            <a:custGeom>
              <a:avLst/>
              <a:gdLst/>
              <a:ahLst/>
              <a:cxnLst/>
              <a:rect l="l" t="t" r="r" b="b"/>
              <a:pathLst>
                <a:path w="751839" h="621030">
                  <a:moveTo>
                    <a:pt x="620649" y="0"/>
                  </a:moveTo>
                  <a:lnTo>
                    <a:pt x="0" y="620521"/>
                  </a:lnTo>
                  <a:lnTo>
                    <a:pt x="751586" y="167385"/>
                  </a:lnTo>
                  <a:lnTo>
                    <a:pt x="722715" y="122586"/>
                  </a:lnTo>
                  <a:lnTo>
                    <a:pt x="691213" y="79692"/>
                  </a:lnTo>
                  <a:lnTo>
                    <a:pt x="657163" y="38798"/>
                  </a:lnTo>
                  <a:lnTo>
                    <a:pt x="62064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50209" y="2389631"/>
              <a:ext cx="751840" cy="621030"/>
            </a:xfrm>
            <a:custGeom>
              <a:avLst/>
              <a:gdLst/>
              <a:ahLst/>
              <a:cxnLst/>
              <a:rect l="l" t="t" r="r" b="b"/>
              <a:pathLst>
                <a:path w="751839" h="621030">
                  <a:moveTo>
                    <a:pt x="620649" y="0"/>
                  </a:moveTo>
                  <a:lnTo>
                    <a:pt x="657163" y="38798"/>
                  </a:lnTo>
                  <a:lnTo>
                    <a:pt x="691213" y="79692"/>
                  </a:lnTo>
                  <a:lnTo>
                    <a:pt x="722715" y="122586"/>
                  </a:lnTo>
                  <a:lnTo>
                    <a:pt x="751586" y="167385"/>
                  </a:lnTo>
                  <a:lnTo>
                    <a:pt x="0" y="620521"/>
                  </a:lnTo>
                  <a:lnTo>
                    <a:pt x="620649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80181" y="2608198"/>
              <a:ext cx="852169" cy="453390"/>
            </a:xfrm>
            <a:custGeom>
              <a:avLst/>
              <a:gdLst/>
              <a:ahLst/>
              <a:cxnLst/>
              <a:rect l="l" t="t" r="r" b="b"/>
              <a:pathLst>
                <a:path w="852170" h="453389">
                  <a:moveTo>
                    <a:pt x="751585" y="0"/>
                  </a:moveTo>
                  <a:lnTo>
                    <a:pt x="0" y="453263"/>
                  </a:lnTo>
                  <a:lnTo>
                    <a:pt x="851916" y="242315"/>
                  </a:lnTo>
                  <a:lnTo>
                    <a:pt x="837689" y="191572"/>
                  </a:lnTo>
                  <a:lnTo>
                    <a:pt x="820495" y="141841"/>
                  </a:lnTo>
                  <a:lnTo>
                    <a:pt x="800380" y="93250"/>
                  </a:lnTo>
                  <a:lnTo>
                    <a:pt x="777394" y="45927"/>
                  </a:lnTo>
                  <a:lnTo>
                    <a:pt x="75158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80181" y="2608198"/>
              <a:ext cx="852169" cy="453390"/>
            </a:xfrm>
            <a:custGeom>
              <a:avLst/>
              <a:gdLst/>
              <a:ahLst/>
              <a:cxnLst/>
              <a:rect l="l" t="t" r="r" b="b"/>
              <a:pathLst>
                <a:path w="852170" h="453389">
                  <a:moveTo>
                    <a:pt x="751585" y="0"/>
                  </a:moveTo>
                  <a:lnTo>
                    <a:pt x="777394" y="45927"/>
                  </a:lnTo>
                  <a:lnTo>
                    <a:pt x="800380" y="93250"/>
                  </a:lnTo>
                  <a:lnTo>
                    <a:pt x="820495" y="141841"/>
                  </a:lnTo>
                  <a:lnTo>
                    <a:pt x="837689" y="191572"/>
                  </a:lnTo>
                  <a:lnTo>
                    <a:pt x="851916" y="242315"/>
                  </a:lnTo>
                  <a:lnTo>
                    <a:pt x="0" y="453263"/>
                  </a:lnTo>
                  <a:lnTo>
                    <a:pt x="751585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96691" y="2926587"/>
              <a:ext cx="878205" cy="360680"/>
            </a:xfrm>
            <a:custGeom>
              <a:avLst/>
              <a:gdLst/>
              <a:ahLst/>
              <a:cxnLst/>
              <a:rect l="l" t="t" r="r" b="b"/>
              <a:pathLst>
                <a:path w="878204" h="360679">
                  <a:moveTo>
                    <a:pt x="851916" y="0"/>
                  </a:moveTo>
                  <a:lnTo>
                    <a:pt x="0" y="210947"/>
                  </a:lnTo>
                  <a:lnTo>
                    <a:pt x="864743" y="360552"/>
                  </a:lnTo>
                  <a:lnTo>
                    <a:pt x="872123" y="309063"/>
                  </a:lnTo>
                  <a:lnTo>
                    <a:pt x="876418" y="257337"/>
                  </a:lnTo>
                  <a:lnTo>
                    <a:pt x="877635" y="205514"/>
                  </a:lnTo>
                  <a:lnTo>
                    <a:pt x="875785" y="153731"/>
                  </a:lnTo>
                  <a:lnTo>
                    <a:pt x="870876" y="102126"/>
                  </a:lnTo>
                  <a:lnTo>
                    <a:pt x="862916" y="50836"/>
                  </a:lnTo>
                  <a:lnTo>
                    <a:pt x="85191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96691" y="2926587"/>
              <a:ext cx="878205" cy="360680"/>
            </a:xfrm>
            <a:custGeom>
              <a:avLst/>
              <a:gdLst/>
              <a:ahLst/>
              <a:cxnLst/>
              <a:rect l="l" t="t" r="r" b="b"/>
              <a:pathLst>
                <a:path w="878204" h="360679">
                  <a:moveTo>
                    <a:pt x="851916" y="0"/>
                  </a:moveTo>
                  <a:lnTo>
                    <a:pt x="862916" y="50836"/>
                  </a:lnTo>
                  <a:lnTo>
                    <a:pt x="870876" y="102126"/>
                  </a:lnTo>
                  <a:lnTo>
                    <a:pt x="875785" y="153731"/>
                  </a:lnTo>
                  <a:lnTo>
                    <a:pt x="877635" y="205514"/>
                  </a:lnTo>
                  <a:lnTo>
                    <a:pt x="876418" y="257337"/>
                  </a:lnTo>
                  <a:lnTo>
                    <a:pt x="872123" y="309063"/>
                  </a:lnTo>
                  <a:lnTo>
                    <a:pt x="864743" y="360552"/>
                  </a:lnTo>
                  <a:lnTo>
                    <a:pt x="0" y="210947"/>
                  </a:lnTo>
                  <a:lnTo>
                    <a:pt x="851916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83102" y="3221989"/>
              <a:ext cx="864869" cy="453390"/>
            </a:xfrm>
            <a:custGeom>
              <a:avLst/>
              <a:gdLst/>
              <a:ahLst/>
              <a:cxnLst/>
              <a:rect l="l" t="t" r="r" b="b"/>
              <a:pathLst>
                <a:path w="864870" h="453389">
                  <a:moveTo>
                    <a:pt x="0" y="0"/>
                  </a:moveTo>
                  <a:lnTo>
                    <a:pt x="751459" y="453263"/>
                  </a:lnTo>
                  <a:lnTo>
                    <a:pt x="778089" y="405820"/>
                  </a:lnTo>
                  <a:lnTo>
                    <a:pt x="801685" y="356931"/>
                  </a:lnTo>
                  <a:lnTo>
                    <a:pt x="822198" y="306736"/>
                  </a:lnTo>
                  <a:lnTo>
                    <a:pt x="839578" y="255378"/>
                  </a:lnTo>
                  <a:lnTo>
                    <a:pt x="853776" y="202996"/>
                  </a:lnTo>
                  <a:lnTo>
                    <a:pt x="864743" y="149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44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83102" y="3221989"/>
              <a:ext cx="864869" cy="453390"/>
            </a:xfrm>
            <a:custGeom>
              <a:avLst/>
              <a:gdLst/>
              <a:ahLst/>
              <a:cxnLst/>
              <a:rect l="l" t="t" r="r" b="b"/>
              <a:pathLst>
                <a:path w="864870" h="453389">
                  <a:moveTo>
                    <a:pt x="864743" y="149733"/>
                  </a:moveTo>
                  <a:lnTo>
                    <a:pt x="853776" y="202996"/>
                  </a:lnTo>
                  <a:lnTo>
                    <a:pt x="839578" y="255378"/>
                  </a:lnTo>
                  <a:lnTo>
                    <a:pt x="822198" y="306736"/>
                  </a:lnTo>
                  <a:lnTo>
                    <a:pt x="801685" y="356931"/>
                  </a:lnTo>
                  <a:lnTo>
                    <a:pt x="778089" y="405820"/>
                  </a:lnTo>
                  <a:lnTo>
                    <a:pt x="751459" y="453263"/>
                  </a:lnTo>
                  <a:lnTo>
                    <a:pt x="0" y="0"/>
                  </a:lnTo>
                  <a:lnTo>
                    <a:pt x="864743" y="14973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41192" y="3291458"/>
              <a:ext cx="751840" cy="695325"/>
            </a:xfrm>
            <a:custGeom>
              <a:avLst/>
              <a:gdLst/>
              <a:ahLst/>
              <a:cxnLst/>
              <a:rect l="l" t="t" r="r" b="b"/>
              <a:pathLst>
                <a:path w="751839" h="695325">
                  <a:moveTo>
                    <a:pt x="0" y="0"/>
                  </a:moveTo>
                  <a:lnTo>
                    <a:pt x="535940" y="694943"/>
                  </a:lnTo>
                  <a:lnTo>
                    <a:pt x="577948" y="660398"/>
                  </a:lnTo>
                  <a:lnTo>
                    <a:pt x="617671" y="623391"/>
                  </a:lnTo>
                  <a:lnTo>
                    <a:pt x="655002" y="584041"/>
                  </a:lnTo>
                  <a:lnTo>
                    <a:pt x="689835" y="542468"/>
                  </a:lnTo>
                  <a:lnTo>
                    <a:pt x="722065" y="498793"/>
                  </a:lnTo>
                  <a:lnTo>
                    <a:pt x="751585" y="453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47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41192" y="3291458"/>
              <a:ext cx="751840" cy="695325"/>
            </a:xfrm>
            <a:custGeom>
              <a:avLst/>
              <a:gdLst/>
              <a:ahLst/>
              <a:cxnLst/>
              <a:rect l="l" t="t" r="r" b="b"/>
              <a:pathLst>
                <a:path w="751839" h="695325">
                  <a:moveTo>
                    <a:pt x="751585" y="453135"/>
                  </a:moveTo>
                  <a:lnTo>
                    <a:pt x="722065" y="498793"/>
                  </a:lnTo>
                  <a:lnTo>
                    <a:pt x="689835" y="542468"/>
                  </a:lnTo>
                  <a:lnTo>
                    <a:pt x="655002" y="584041"/>
                  </a:lnTo>
                  <a:lnTo>
                    <a:pt x="617671" y="623391"/>
                  </a:lnTo>
                  <a:lnTo>
                    <a:pt x="577948" y="660398"/>
                  </a:lnTo>
                  <a:lnTo>
                    <a:pt x="535940" y="694943"/>
                  </a:lnTo>
                  <a:lnTo>
                    <a:pt x="0" y="0"/>
                  </a:lnTo>
                  <a:lnTo>
                    <a:pt x="751585" y="45313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84042" y="3337178"/>
              <a:ext cx="535940" cy="822325"/>
            </a:xfrm>
            <a:custGeom>
              <a:avLst/>
              <a:gdLst/>
              <a:ahLst/>
              <a:cxnLst/>
              <a:rect l="l" t="t" r="r" b="b"/>
              <a:pathLst>
                <a:path w="535939" h="822325">
                  <a:moveTo>
                    <a:pt x="0" y="0"/>
                  </a:moveTo>
                  <a:lnTo>
                    <a:pt x="306705" y="822198"/>
                  </a:lnTo>
                  <a:lnTo>
                    <a:pt x="355452" y="802367"/>
                  </a:lnTo>
                  <a:lnTo>
                    <a:pt x="402859" y="779654"/>
                  </a:lnTo>
                  <a:lnTo>
                    <a:pt x="448802" y="754130"/>
                  </a:lnTo>
                  <a:lnTo>
                    <a:pt x="493161" y="725869"/>
                  </a:lnTo>
                  <a:lnTo>
                    <a:pt x="535812" y="694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84042" y="3337178"/>
              <a:ext cx="535940" cy="822325"/>
            </a:xfrm>
            <a:custGeom>
              <a:avLst/>
              <a:gdLst/>
              <a:ahLst/>
              <a:cxnLst/>
              <a:rect l="l" t="t" r="r" b="b"/>
              <a:pathLst>
                <a:path w="535939" h="822325">
                  <a:moveTo>
                    <a:pt x="535812" y="694944"/>
                  </a:moveTo>
                  <a:lnTo>
                    <a:pt x="493161" y="725869"/>
                  </a:lnTo>
                  <a:lnTo>
                    <a:pt x="448802" y="754130"/>
                  </a:lnTo>
                  <a:lnTo>
                    <a:pt x="402859" y="779654"/>
                  </a:lnTo>
                  <a:lnTo>
                    <a:pt x="355452" y="802367"/>
                  </a:lnTo>
                  <a:lnTo>
                    <a:pt x="306705" y="822198"/>
                  </a:lnTo>
                  <a:lnTo>
                    <a:pt x="0" y="0"/>
                  </a:lnTo>
                  <a:lnTo>
                    <a:pt x="535812" y="694944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16478" y="3361308"/>
              <a:ext cx="306705" cy="877569"/>
            </a:xfrm>
            <a:custGeom>
              <a:avLst/>
              <a:gdLst/>
              <a:ahLst/>
              <a:cxnLst/>
              <a:rect l="l" t="t" r="r" b="b"/>
              <a:pathLst>
                <a:path w="306705" h="877570">
                  <a:moveTo>
                    <a:pt x="0" y="0"/>
                  </a:moveTo>
                  <a:lnTo>
                    <a:pt x="0" y="877569"/>
                  </a:lnTo>
                  <a:lnTo>
                    <a:pt x="52237" y="876008"/>
                  </a:lnTo>
                  <a:lnTo>
                    <a:pt x="104210" y="871342"/>
                  </a:lnTo>
                  <a:lnTo>
                    <a:pt x="155781" y="863600"/>
                  </a:lnTo>
                  <a:lnTo>
                    <a:pt x="206812" y="852809"/>
                  </a:lnTo>
                  <a:lnTo>
                    <a:pt x="257166" y="838999"/>
                  </a:lnTo>
                  <a:lnTo>
                    <a:pt x="306704" y="822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7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16478" y="3361308"/>
              <a:ext cx="306705" cy="877569"/>
            </a:xfrm>
            <a:custGeom>
              <a:avLst/>
              <a:gdLst/>
              <a:ahLst/>
              <a:cxnLst/>
              <a:rect l="l" t="t" r="r" b="b"/>
              <a:pathLst>
                <a:path w="306705" h="877570">
                  <a:moveTo>
                    <a:pt x="306704" y="822197"/>
                  </a:moveTo>
                  <a:lnTo>
                    <a:pt x="257166" y="838999"/>
                  </a:lnTo>
                  <a:lnTo>
                    <a:pt x="206812" y="852809"/>
                  </a:lnTo>
                  <a:lnTo>
                    <a:pt x="155781" y="863600"/>
                  </a:lnTo>
                  <a:lnTo>
                    <a:pt x="104210" y="871342"/>
                  </a:lnTo>
                  <a:lnTo>
                    <a:pt x="52237" y="876008"/>
                  </a:lnTo>
                  <a:lnTo>
                    <a:pt x="0" y="877569"/>
                  </a:lnTo>
                  <a:lnTo>
                    <a:pt x="0" y="0"/>
                  </a:lnTo>
                  <a:lnTo>
                    <a:pt x="306704" y="82219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1680464" y="2267839"/>
            <a:ext cx="877569" cy="1755139"/>
          </a:xfrm>
          <a:custGeom>
            <a:avLst/>
            <a:gdLst/>
            <a:ahLst/>
            <a:cxnLst/>
            <a:rect l="l" t="t" r="r" b="b"/>
            <a:pathLst>
              <a:path w="877569" h="1755139">
                <a:moveTo>
                  <a:pt x="877569" y="0"/>
                </a:moveTo>
                <a:lnTo>
                  <a:pt x="829423" y="1298"/>
                </a:lnTo>
                <a:lnTo>
                  <a:pt x="781955" y="5148"/>
                </a:lnTo>
                <a:lnTo>
                  <a:pt x="735232" y="11483"/>
                </a:lnTo>
                <a:lnTo>
                  <a:pt x="689321" y="20236"/>
                </a:lnTo>
                <a:lnTo>
                  <a:pt x="644289" y="31341"/>
                </a:lnTo>
                <a:lnTo>
                  <a:pt x="600204" y="44730"/>
                </a:lnTo>
                <a:lnTo>
                  <a:pt x="557131" y="60337"/>
                </a:lnTo>
                <a:lnTo>
                  <a:pt x="515138" y="78094"/>
                </a:lnTo>
                <a:lnTo>
                  <a:pt x="474292" y="97935"/>
                </a:lnTo>
                <a:lnTo>
                  <a:pt x="434659" y="119793"/>
                </a:lnTo>
                <a:lnTo>
                  <a:pt x="396308" y="143602"/>
                </a:lnTo>
                <a:lnTo>
                  <a:pt x="359304" y="169294"/>
                </a:lnTo>
                <a:lnTo>
                  <a:pt x="323715" y="196802"/>
                </a:lnTo>
                <a:lnTo>
                  <a:pt x="289607" y="226059"/>
                </a:lnTo>
                <a:lnTo>
                  <a:pt x="257047" y="257000"/>
                </a:lnTo>
                <a:lnTo>
                  <a:pt x="226104" y="289556"/>
                </a:lnTo>
                <a:lnTo>
                  <a:pt x="196842" y="323662"/>
                </a:lnTo>
                <a:lnTo>
                  <a:pt x="169330" y="359249"/>
                </a:lnTo>
                <a:lnTo>
                  <a:pt x="143634" y="396252"/>
                </a:lnTo>
                <a:lnTo>
                  <a:pt x="119822" y="434603"/>
                </a:lnTo>
                <a:lnTo>
                  <a:pt x="97959" y="474236"/>
                </a:lnTo>
                <a:lnTo>
                  <a:pt x="78114" y="515083"/>
                </a:lnTo>
                <a:lnTo>
                  <a:pt x="60352" y="557078"/>
                </a:lnTo>
                <a:lnTo>
                  <a:pt x="44742" y="600155"/>
                </a:lnTo>
                <a:lnTo>
                  <a:pt x="31350" y="644245"/>
                </a:lnTo>
                <a:lnTo>
                  <a:pt x="20242" y="689283"/>
                </a:lnTo>
                <a:lnTo>
                  <a:pt x="11486" y="735201"/>
                </a:lnTo>
                <a:lnTo>
                  <a:pt x="5149" y="781933"/>
                </a:lnTo>
                <a:lnTo>
                  <a:pt x="1298" y="829411"/>
                </a:lnTo>
                <a:lnTo>
                  <a:pt x="0" y="877570"/>
                </a:lnTo>
                <a:lnTo>
                  <a:pt x="1298" y="925716"/>
                </a:lnTo>
                <a:lnTo>
                  <a:pt x="5149" y="973184"/>
                </a:lnTo>
                <a:lnTo>
                  <a:pt x="11486" y="1019907"/>
                </a:lnTo>
                <a:lnTo>
                  <a:pt x="20242" y="1065818"/>
                </a:lnTo>
                <a:lnTo>
                  <a:pt x="31350" y="1110850"/>
                </a:lnTo>
                <a:lnTo>
                  <a:pt x="44742" y="1154935"/>
                </a:lnTo>
                <a:lnTo>
                  <a:pt x="60352" y="1198008"/>
                </a:lnTo>
                <a:lnTo>
                  <a:pt x="78114" y="1240001"/>
                </a:lnTo>
                <a:lnTo>
                  <a:pt x="97959" y="1280847"/>
                </a:lnTo>
                <a:lnTo>
                  <a:pt x="119822" y="1320480"/>
                </a:lnTo>
                <a:lnTo>
                  <a:pt x="143634" y="1358831"/>
                </a:lnTo>
                <a:lnTo>
                  <a:pt x="169330" y="1395835"/>
                </a:lnTo>
                <a:lnTo>
                  <a:pt x="196842" y="1431424"/>
                </a:lnTo>
                <a:lnTo>
                  <a:pt x="226104" y="1465532"/>
                </a:lnTo>
                <a:lnTo>
                  <a:pt x="257047" y="1498092"/>
                </a:lnTo>
                <a:lnTo>
                  <a:pt x="289607" y="1529035"/>
                </a:lnTo>
                <a:lnTo>
                  <a:pt x="323715" y="1558297"/>
                </a:lnTo>
                <a:lnTo>
                  <a:pt x="359304" y="1585809"/>
                </a:lnTo>
                <a:lnTo>
                  <a:pt x="396308" y="1611505"/>
                </a:lnTo>
                <a:lnTo>
                  <a:pt x="434659" y="1635317"/>
                </a:lnTo>
                <a:lnTo>
                  <a:pt x="474292" y="1657180"/>
                </a:lnTo>
                <a:lnTo>
                  <a:pt x="515138" y="1677025"/>
                </a:lnTo>
                <a:lnTo>
                  <a:pt x="557131" y="1694787"/>
                </a:lnTo>
                <a:lnTo>
                  <a:pt x="600204" y="1710397"/>
                </a:lnTo>
                <a:lnTo>
                  <a:pt x="644289" y="1723789"/>
                </a:lnTo>
                <a:lnTo>
                  <a:pt x="689321" y="1734897"/>
                </a:lnTo>
                <a:lnTo>
                  <a:pt x="735232" y="1743653"/>
                </a:lnTo>
                <a:lnTo>
                  <a:pt x="781955" y="1749990"/>
                </a:lnTo>
                <a:lnTo>
                  <a:pt x="829423" y="1753841"/>
                </a:lnTo>
                <a:lnTo>
                  <a:pt x="877569" y="1755140"/>
                </a:lnTo>
                <a:lnTo>
                  <a:pt x="877569" y="0"/>
                </a:lnTo>
                <a:close/>
              </a:path>
            </a:pathLst>
          </a:custGeom>
          <a:solidFill>
            <a:srgbClr val="245E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6300" y="44577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0" y="66675"/>
                </a:lnTo>
                <a:lnTo>
                  <a:pt x="666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00150" y="4457700"/>
            <a:ext cx="57150" cy="66675"/>
          </a:xfrm>
          <a:custGeom>
            <a:avLst/>
            <a:gdLst/>
            <a:ahLst/>
            <a:cxnLst/>
            <a:rect l="l" t="t" r="r" b="b"/>
            <a:pathLst>
              <a:path w="57150" h="66675">
                <a:moveTo>
                  <a:pt x="57150" y="0"/>
                </a:moveTo>
                <a:lnTo>
                  <a:pt x="0" y="0"/>
                </a:lnTo>
                <a:lnTo>
                  <a:pt x="0" y="66675"/>
                </a:lnTo>
                <a:lnTo>
                  <a:pt x="57150" y="66675"/>
                </a:lnTo>
                <a:lnTo>
                  <a:pt x="5715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90675" y="4457700"/>
            <a:ext cx="57150" cy="66675"/>
          </a:xfrm>
          <a:custGeom>
            <a:avLst/>
            <a:gdLst/>
            <a:ahLst/>
            <a:cxnLst/>
            <a:rect l="l" t="t" r="r" b="b"/>
            <a:pathLst>
              <a:path w="57150" h="66675">
                <a:moveTo>
                  <a:pt x="57150" y="0"/>
                </a:moveTo>
                <a:lnTo>
                  <a:pt x="0" y="0"/>
                </a:lnTo>
                <a:lnTo>
                  <a:pt x="0" y="66675"/>
                </a:lnTo>
                <a:lnTo>
                  <a:pt x="57150" y="66675"/>
                </a:lnTo>
                <a:lnTo>
                  <a:pt x="5715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85950" y="4457700"/>
            <a:ext cx="57150" cy="66675"/>
          </a:xfrm>
          <a:custGeom>
            <a:avLst/>
            <a:gdLst/>
            <a:ahLst/>
            <a:cxnLst/>
            <a:rect l="l" t="t" r="r" b="b"/>
            <a:pathLst>
              <a:path w="57150" h="66675">
                <a:moveTo>
                  <a:pt x="57150" y="0"/>
                </a:moveTo>
                <a:lnTo>
                  <a:pt x="0" y="0"/>
                </a:lnTo>
                <a:lnTo>
                  <a:pt x="0" y="66675"/>
                </a:lnTo>
                <a:lnTo>
                  <a:pt x="57150" y="66675"/>
                </a:lnTo>
                <a:lnTo>
                  <a:pt x="571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28850" y="44577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0" y="66675"/>
                </a:lnTo>
                <a:lnTo>
                  <a:pt x="666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43175" y="44577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0" y="66675"/>
                </a:lnTo>
                <a:lnTo>
                  <a:pt x="666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90825" y="4457700"/>
            <a:ext cx="57150" cy="66675"/>
          </a:xfrm>
          <a:custGeom>
            <a:avLst/>
            <a:gdLst/>
            <a:ahLst/>
            <a:cxnLst/>
            <a:rect l="l" t="t" r="r" b="b"/>
            <a:pathLst>
              <a:path w="57150" h="66675">
                <a:moveTo>
                  <a:pt x="57150" y="0"/>
                </a:moveTo>
                <a:lnTo>
                  <a:pt x="0" y="0"/>
                </a:lnTo>
                <a:lnTo>
                  <a:pt x="0" y="66675"/>
                </a:lnTo>
                <a:lnTo>
                  <a:pt x="57150" y="66675"/>
                </a:lnTo>
                <a:lnTo>
                  <a:pt x="57150" y="0"/>
                </a:lnTo>
                <a:close/>
              </a:path>
            </a:pathLst>
          </a:custGeom>
          <a:solidFill>
            <a:srgbClr val="2544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95625" y="4457700"/>
            <a:ext cx="57150" cy="66675"/>
          </a:xfrm>
          <a:custGeom>
            <a:avLst/>
            <a:gdLst/>
            <a:ahLst/>
            <a:cxnLst/>
            <a:rect l="l" t="t" r="r" b="b"/>
            <a:pathLst>
              <a:path w="57150" h="66675">
                <a:moveTo>
                  <a:pt x="57150" y="0"/>
                </a:moveTo>
                <a:lnTo>
                  <a:pt x="0" y="0"/>
                </a:lnTo>
                <a:lnTo>
                  <a:pt x="0" y="66675"/>
                </a:lnTo>
                <a:lnTo>
                  <a:pt x="57150" y="66675"/>
                </a:lnTo>
                <a:lnTo>
                  <a:pt x="57150" y="0"/>
                </a:lnTo>
                <a:close/>
              </a:path>
            </a:pathLst>
          </a:custGeom>
          <a:solidFill>
            <a:srgbClr val="9E47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19475" y="4457700"/>
            <a:ext cx="57150" cy="66675"/>
          </a:xfrm>
          <a:custGeom>
            <a:avLst/>
            <a:gdLst/>
            <a:ahLst/>
            <a:cxnLst/>
            <a:rect l="l" t="t" r="r" b="b"/>
            <a:pathLst>
              <a:path w="57150" h="66675">
                <a:moveTo>
                  <a:pt x="57150" y="0"/>
                </a:moveTo>
                <a:lnTo>
                  <a:pt x="0" y="0"/>
                </a:lnTo>
                <a:lnTo>
                  <a:pt x="0" y="66675"/>
                </a:lnTo>
                <a:lnTo>
                  <a:pt x="57150" y="66675"/>
                </a:lnTo>
                <a:lnTo>
                  <a:pt x="57150" y="0"/>
                </a:lnTo>
                <a:close/>
              </a:path>
            </a:pathLst>
          </a:custGeom>
          <a:solidFill>
            <a:srgbClr val="6262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33800" y="445770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0" y="66675"/>
                </a:lnTo>
                <a:lnTo>
                  <a:pt x="666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99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86225" y="4457700"/>
            <a:ext cx="57150" cy="66675"/>
          </a:xfrm>
          <a:custGeom>
            <a:avLst/>
            <a:gdLst/>
            <a:ahLst/>
            <a:cxnLst/>
            <a:rect l="l" t="t" r="r" b="b"/>
            <a:pathLst>
              <a:path w="57150" h="66675">
                <a:moveTo>
                  <a:pt x="57150" y="0"/>
                </a:moveTo>
                <a:lnTo>
                  <a:pt x="0" y="0"/>
                </a:lnTo>
                <a:lnTo>
                  <a:pt x="0" y="66675"/>
                </a:lnTo>
                <a:lnTo>
                  <a:pt x="57150" y="66675"/>
                </a:lnTo>
                <a:lnTo>
                  <a:pt x="57150" y="0"/>
                </a:lnTo>
                <a:close/>
              </a:path>
            </a:pathLst>
          </a:custGeom>
          <a:solidFill>
            <a:srgbClr val="245E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14362" y="1585849"/>
            <a:ext cx="4333875" cy="3095625"/>
          </a:xfrm>
          <a:prstGeom prst="rect">
            <a:avLst/>
          </a:prstGeom>
          <a:ln w="9525">
            <a:solidFill>
              <a:srgbClr val="D9D9D9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HIGH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353695">
              <a:lnSpc>
                <a:spcPct val="100000"/>
              </a:lnSpc>
              <a:spcBef>
                <a:spcPts val="1105"/>
              </a:spcBef>
              <a:tabLst>
                <a:tab pos="672465" algn="l"/>
                <a:tab pos="1063625" algn="l"/>
                <a:tab pos="1358265" algn="l"/>
                <a:tab pos="1706245" algn="l"/>
                <a:tab pos="2020570" algn="l"/>
                <a:tab pos="2264410" algn="l"/>
                <a:tab pos="2569210" algn="l"/>
                <a:tab pos="2895600" algn="l"/>
                <a:tab pos="3214370" algn="l"/>
                <a:tab pos="3562985" algn="l"/>
              </a:tabLst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BPC	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CCDR	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EW	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MSC	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NEL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PL	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PYZ	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SVG	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TNS	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WBL	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Grand</a:t>
            </a:r>
            <a:r>
              <a:rPr sz="9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Total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1060" y="1534731"/>
            <a:ext cx="8621395" cy="222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Our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employee performance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analysis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offers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actionable insights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boost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productivity, </a:t>
            </a:r>
            <a:r>
              <a:rPr sz="2400" spc="-5" dirty="0">
                <a:latin typeface="Times New Roman"/>
                <a:cs typeface="Times New Roman"/>
              </a:rPr>
              <a:t>recognize </a:t>
            </a:r>
            <a:r>
              <a:rPr sz="2400" dirty="0">
                <a:latin typeface="Times New Roman"/>
                <a:cs typeface="Times New Roman"/>
              </a:rPr>
              <a:t>top </a:t>
            </a:r>
            <a:r>
              <a:rPr sz="2400" spc="-5" dirty="0">
                <a:latin typeface="Times New Roman"/>
                <a:cs typeface="Times New Roman"/>
              </a:rPr>
              <a:t>talent, and </a:t>
            </a:r>
            <a:r>
              <a:rPr sz="2400" dirty="0">
                <a:latin typeface="Times New Roman"/>
                <a:cs typeface="Times New Roman"/>
              </a:rPr>
              <a:t>address improvement areas. </a:t>
            </a:r>
            <a:r>
              <a:rPr sz="2400" spc="-15" dirty="0">
                <a:latin typeface="Times New Roman"/>
                <a:cs typeface="Times New Roman"/>
              </a:rPr>
              <a:t>By 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aligning </a:t>
            </a:r>
            <a:r>
              <a:rPr sz="2400" spc="-5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growth </a:t>
            </a:r>
            <a:r>
              <a:rPr sz="2400" spc="-20" dirty="0">
                <a:latin typeface="Times New Roman"/>
                <a:cs typeface="Times New Roman"/>
              </a:rPr>
              <a:t>with </a:t>
            </a:r>
            <a:r>
              <a:rPr sz="2400" spc="5" dirty="0">
                <a:latin typeface="Times New Roman"/>
                <a:cs typeface="Times New Roman"/>
              </a:rPr>
              <a:t>company </a:t>
            </a:r>
            <a:r>
              <a:rPr sz="2400" spc="-10" dirty="0">
                <a:latin typeface="Times New Roman"/>
                <a:cs typeface="Times New Roman"/>
              </a:rPr>
              <a:t>goals,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spc="5" dirty="0">
                <a:latin typeface="Times New Roman"/>
                <a:cs typeface="Times New Roman"/>
              </a:rPr>
              <a:t>foster </a:t>
            </a:r>
            <a:r>
              <a:rPr sz="2400" dirty="0">
                <a:latin typeface="Times New Roman"/>
                <a:cs typeface="Times New Roman"/>
              </a:rPr>
              <a:t>a culture of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continuous improvement, </a:t>
            </a:r>
            <a:r>
              <a:rPr sz="2400" spc="-10" dirty="0">
                <a:latin typeface="Times New Roman"/>
                <a:cs typeface="Times New Roman"/>
              </a:rPr>
              <a:t>driving </a:t>
            </a:r>
            <a:r>
              <a:rPr sz="2400" dirty="0">
                <a:latin typeface="Times New Roman"/>
                <a:cs typeface="Times New Roman"/>
              </a:rPr>
              <a:t>both individual </a:t>
            </a:r>
            <a:r>
              <a:rPr sz="2400" spc="15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organizational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success. </a:t>
            </a:r>
            <a:r>
              <a:rPr sz="2400" spc="-35" dirty="0">
                <a:latin typeface="Times New Roman"/>
                <a:cs typeface="Times New Roman"/>
              </a:rPr>
              <a:t>Let’s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leverage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insights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for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stronger,</a:t>
            </a:r>
            <a:r>
              <a:rPr sz="2400" spc="5" dirty="0">
                <a:latin typeface="Times New Roman"/>
                <a:cs typeface="Times New Roman"/>
              </a:rPr>
              <a:t> more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motivated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workforce.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24"/>
            <a:ext cx="12192000" cy="6848475"/>
          </a:xfrm>
          <a:custGeom>
            <a:avLst/>
            <a:gdLst/>
            <a:ahLst/>
            <a:cxnLst/>
            <a:rect l="l" t="t" r="r" b="b"/>
            <a:pathLst>
              <a:path w="12192000" h="6848475">
                <a:moveTo>
                  <a:pt x="12192000" y="0"/>
                </a:moveTo>
                <a:lnTo>
                  <a:pt x="0" y="0"/>
                </a:lnTo>
                <a:lnTo>
                  <a:pt x="0" y="6848474"/>
                </a:lnTo>
                <a:lnTo>
                  <a:pt x="12192000" y="684847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PROJECT</a:t>
            </a:r>
            <a:r>
              <a:rPr sz="4250" spc="-130" dirty="0">
                <a:latin typeface="Trebuchet MS"/>
                <a:cs typeface="Trebuchet MS"/>
              </a:rPr>
              <a:t> </a:t>
            </a:r>
            <a:r>
              <a:rPr sz="4250" spc="2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297305" y="2140013"/>
            <a:ext cx="7752080" cy="20364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325"/>
              </a:spcBef>
            </a:pP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spc="-7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spc="-29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spc="-108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5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spc="-15" dirty="0">
                <a:solidFill>
                  <a:srgbClr val="0E0E0E"/>
                </a:solidFill>
                <a:latin typeface="Times New Roman"/>
                <a:cs typeface="Times New Roman"/>
              </a:rPr>
              <a:t> Excel: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ts val="5080"/>
              </a:lnSpc>
            </a:pPr>
            <a:r>
              <a:rPr sz="4400" b="1" spc="15" dirty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sz="4400" b="1" spc="-20" dirty="0">
                <a:solidFill>
                  <a:srgbClr val="0E0E0E"/>
                </a:solidFill>
                <a:latin typeface="Times New Roman"/>
                <a:cs typeface="Times New Roman"/>
              </a:rPr>
              <a:t>C</a:t>
            </a:r>
            <a:r>
              <a:rPr sz="4400" b="1" spc="20" dirty="0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sz="44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sz="4400" b="1" spc="20" dirty="0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5" dirty="0">
                <a:solidFill>
                  <a:srgbClr val="0E0E0E"/>
                </a:solidFill>
                <a:latin typeface="Times New Roman"/>
                <a:cs typeface="Times New Roman"/>
              </a:rPr>
              <a:t>B</a:t>
            </a:r>
            <a:r>
              <a:rPr sz="4400" b="1" spc="-30" dirty="0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sz="4400" b="1" spc="15" dirty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sz="4400" b="1" spc="20" dirty="0">
                <a:solidFill>
                  <a:srgbClr val="0E0E0E"/>
                </a:solidFill>
                <a:latin typeface="Times New Roman"/>
                <a:cs typeface="Times New Roman"/>
              </a:rPr>
              <a:t>D</a:t>
            </a:r>
            <a:r>
              <a:rPr sz="4400" b="1" spc="-254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30" dirty="0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sz="4400" b="1" spc="15" dirty="0">
                <a:solidFill>
                  <a:srgbClr val="0E0E0E"/>
                </a:solidFill>
                <a:latin typeface="Times New Roman"/>
                <a:cs typeface="Times New Roman"/>
              </a:rPr>
              <a:t>PP</a:t>
            </a:r>
            <a:r>
              <a:rPr sz="4400" b="1" spc="-40" dirty="0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sz="4400" b="1" spc="25" dirty="0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sz="44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sz="4400" b="1" spc="40" dirty="0">
                <a:solidFill>
                  <a:srgbClr val="0E0E0E"/>
                </a:solidFill>
                <a:latin typeface="Times New Roman"/>
                <a:cs typeface="Times New Roman"/>
              </a:rPr>
              <a:t>C</a:t>
            </a:r>
            <a:r>
              <a:rPr sz="4400" b="1" spc="25" dirty="0">
                <a:solidFill>
                  <a:srgbClr val="0E0E0E"/>
                </a:solidFill>
                <a:latin typeface="Times New Roman"/>
                <a:cs typeface="Times New Roman"/>
              </a:rPr>
              <a:t>H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464945">
              <a:lnSpc>
                <a:spcPct val="101200"/>
              </a:lnSpc>
              <a:spcBef>
                <a:spcPts val="85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37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10" dirty="0">
                <a:latin typeface="Trebuchet MS"/>
                <a:cs typeface="Trebuchet MS"/>
              </a:rPr>
              <a:t>PROBLEM	</a:t>
            </a:r>
            <a:r>
              <a:rPr sz="4250" spc="-9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41375" y="2493581"/>
            <a:ext cx="6598284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alibri"/>
                <a:cs typeface="Calibri"/>
              </a:rPr>
              <a:t>Our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organization</a:t>
            </a:r>
            <a:r>
              <a:rPr sz="1800" spc="-5" dirty="0">
                <a:latin typeface="Calibri"/>
                <a:cs typeface="Calibri"/>
              </a:rPr>
              <a:t> lacks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5" dirty="0">
                <a:latin typeface="Calibri"/>
                <a:cs typeface="Calibri"/>
              </a:rPr>
              <a:t>clear,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data-driven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understanding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performance, </a:t>
            </a:r>
            <a:r>
              <a:rPr sz="1800" spc="-15" dirty="0">
                <a:latin typeface="Calibri"/>
                <a:cs typeface="Calibri"/>
              </a:rPr>
              <a:t>making </a:t>
            </a:r>
            <a:r>
              <a:rPr sz="1800" spc="15" dirty="0">
                <a:latin typeface="Calibri"/>
                <a:cs typeface="Calibri"/>
              </a:rPr>
              <a:t>it </a:t>
            </a:r>
            <a:r>
              <a:rPr sz="1800" dirty="0">
                <a:latin typeface="Calibri"/>
                <a:cs typeface="Calibri"/>
              </a:rPr>
              <a:t>challenging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identify </a:t>
            </a:r>
            <a:r>
              <a:rPr sz="1800" spc="5" dirty="0">
                <a:latin typeface="Calibri"/>
                <a:cs typeface="Calibri"/>
              </a:rPr>
              <a:t>top </a:t>
            </a:r>
            <a:r>
              <a:rPr sz="1800" spc="-15" dirty="0">
                <a:latin typeface="Calibri"/>
                <a:cs typeface="Calibri"/>
              </a:rPr>
              <a:t>performers, </a:t>
            </a:r>
            <a:r>
              <a:rPr sz="1800" spc="-10" dirty="0">
                <a:latin typeface="Calibri"/>
                <a:cs typeface="Calibri"/>
              </a:rPr>
              <a:t>address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improvement,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align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individual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efforts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with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company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goals. </a:t>
            </a:r>
            <a:r>
              <a:rPr sz="1800" dirty="0">
                <a:latin typeface="Calibri"/>
                <a:cs typeface="Calibri"/>
              </a:rPr>
              <a:t>This results </a:t>
            </a:r>
            <a:r>
              <a:rPr sz="1800" spc="-20" dirty="0">
                <a:latin typeface="Calibri"/>
                <a:cs typeface="Calibri"/>
              </a:rPr>
              <a:t>in </a:t>
            </a:r>
            <a:r>
              <a:rPr sz="1800" spc="5" dirty="0">
                <a:latin typeface="Calibri"/>
                <a:cs typeface="Calibri"/>
              </a:rPr>
              <a:t>missed </a:t>
            </a:r>
            <a:r>
              <a:rPr sz="1800" spc="-5" dirty="0">
                <a:latin typeface="Calibri"/>
                <a:cs typeface="Calibri"/>
              </a:rPr>
              <a:t>opportunities for </a:t>
            </a:r>
            <a:r>
              <a:rPr sz="1800" dirty="0">
                <a:latin typeface="Calibri"/>
                <a:cs typeface="Calibri"/>
              </a:rPr>
              <a:t>enhancing </a:t>
            </a:r>
            <a:r>
              <a:rPr sz="1800" spc="-5" dirty="0">
                <a:latin typeface="Calibri"/>
                <a:cs typeface="Calibri"/>
              </a:rPr>
              <a:t>productivity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fostering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growth.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dirty="0">
                <a:latin typeface="Trebuchet MS"/>
                <a:cs typeface="Trebuchet MS"/>
              </a:rPr>
              <a:t>PROJECT	</a:t>
            </a:r>
            <a:r>
              <a:rPr sz="4250" spc="-2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19150" y="1692592"/>
            <a:ext cx="7828915" cy="332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299"/>
              </a:lnSpc>
            </a:pPr>
            <a:r>
              <a:rPr sz="1800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focuses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on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comprehensive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analyze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performance.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We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gather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evaluate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detailed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advanced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visualization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techniques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create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clear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interactive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dashboards.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help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identify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top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performers,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highlight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needing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improvement,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 </a:t>
            </a:r>
            <a:r>
              <a:rPr sz="1800" spc="-15" dirty="0">
                <a:latin typeface="Calibri"/>
                <a:cs typeface="Calibri"/>
              </a:rPr>
              <a:t>insights </a:t>
            </a:r>
            <a:r>
              <a:rPr sz="1800" dirty="0">
                <a:latin typeface="Calibri"/>
                <a:cs typeface="Calibri"/>
              </a:rPr>
              <a:t>to align individual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team efforts </a:t>
            </a:r>
            <a:r>
              <a:rPr sz="1800" spc="-15" dirty="0">
                <a:latin typeface="Calibri"/>
                <a:cs typeface="Calibri"/>
              </a:rPr>
              <a:t>with </a:t>
            </a:r>
            <a:r>
              <a:rPr sz="1800" spc="-10" dirty="0">
                <a:latin typeface="Calibri"/>
                <a:cs typeface="Calibri"/>
              </a:rPr>
              <a:t>organizational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goals</a:t>
            </a:r>
            <a:r>
              <a:rPr sz="1800" spc="-5" dirty="0">
                <a:latin typeface="Calibri"/>
                <a:cs typeface="Calibri"/>
              </a:rPr>
              <a:t>. </a:t>
            </a:r>
            <a:r>
              <a:rPr sz="1800" spc="-45" dirty="0">
                <a:latin typeface="Calibri"/>
                <a:cs typeface="Calibri"/>
              </a:rPr>
              <a:t>By 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integrating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automated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analytics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visual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summaries,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aims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 enhance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productivity,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support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targeted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development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initiatives,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foster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effective 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motivated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workforce.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Ultimately,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data-driven</a:t>
            </a:r>
            <a:r>
              <a:rPr sz="1800" dirty="0">
                <a:latin typeface="Calibri"/>
                <a:cs typeface="Calibri"/>
              </a:rPr>
              <a:t> decision-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sz="1800" spc="-5" dirty="0">
                <a:latin typeface="Calibri"/>
                <a:cs typeface="Calibri"/>
              </a:rPr>
              <a:t>making,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driving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better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overall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contributing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company’s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long-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latin typeface="Calibri"/>
                <a:cs typeface="Calibri"/>
              </a:rPr>
              <a:t>term </a:t>
            </a:r>
            <a:r>
              <a:rPr sz="1800" spc="-5" dirty="0">
                <a:latin typeface="Calibri"/>
                <a:cs typeface="Calibri"/>
              </a:rPr>
              <a:t>success.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0087" y="877569"/>
            <a:ext cx="501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latin typeface="Trebuchet MS"/>
                <a:cs typeface="Trebuchet MS"/>
              </a:rPr>
              <a:t>W</a:t>
            </a:r>
            <a:r>
              <a:rPr sz="3200" spc="-25" dirty="0">
                <a:latin typeface="Trebuchet MS"/>
                <a:cs typeface="Trebuchet MS"/>
              </a:rPr>
              <a:t>H</a:t>
            </a:r>
            <a:r>
              <a:rPr sz="3200" spc="20" dirty="0">
                <a:latin typeface="Trebuchet MS"/>
                <a:cs typeface="Trebuchet MS"/>
              </a:rPr>
              <a:t>O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</a:t>
            </a:r>
            <a:r>
              <a:rPr sz="3200" spc="-30" dirty="0">
                <a:latin typeface="Trebuchet MS"/>
                <a:cs typeface="Trebuchet MS"/>
              </a:rPr>
              <a:t>R</a:t>
            </a:r>
            <a:r>
              <a:rPr sz="3200" spc="15" dirty="0">
                <a:latin typeface="Trebuchet MS"/>
                <a:cs typeface="Trebuchet MS"/>
              </a:rPr>
              <a:t>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T</a:t>
            </a:r>
            <a:r>
              <a:rPr sz="3200" spc="-15" dirty="0">
                <a:latin typeface="Trebuchet MS"/>
                <a:cs typeface="Trebuchet MS"/>
              </a:rPr>
              <a:t>H</a:t>
            </a:r>
            <a:r>
              <a:rPr sz="3200" spc="15" dirty="0">
                <a:latin typeface="Trebuchet MS"/>
                <a:cs typeface="Trebuchet MS"/>
              </a:rPr>
              <a:t>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E</a:t>
            </a:r>
            <a:r>
              <a:rPr sz="3200" spc="30" dirty="0">
                <a:latin typeface="Trebuchet MS"/>
                <a:cs typeface="Trebuchet MS"/>
              </a:rPr>
              <a:t>N</a:t>
            </a:r>
            <a:r>
              <a:rPr sz="3200" spc="15" dirty="0">
                <a:latin typeface="Trebuchet MS"/>
                <a:cs typeface="Trebuchet MS"/>
              </a:rPr>
              <a:t>D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5" dirty="0">
                <a:latin typeface="Trebuchet MS"/>
                <a:cs typeface="Trebuchet MS"/>
              </a:rPr>
              <a:t>U</a:t>
            </a:r>
            <a:r>
              <a:rPr sz="3200" spc="10" dirty="0">
                <a:latin typeface="Trebuchet MS"/>
                <a:cs typeface="Trebuchet MS"/>
              </a:rPr>
              <a:t>S</a:t>
            </a:r>
            <a:r>
              <a:rPr sz="3200" spc="-25" dirty="0">
                <a:latin typeface="Trebuchet MS"/>
                <a:cs typeface="Trebuchet MS"/>
              </a:rPr>
              <a:t>E</a:t>
            </a:r>
            <a:r>
              <a:rPr sz="3200" spc="-15" dirty="0">
                <a:latin typeface="Trebuchet MS"/>
                <a:cs typeface="Trebuchet MS"/>
              </a:rPr>
              <a:t>R</a:t>
            </a:r>
            <a:r>
              <a:rPr sz="3200" spc="5" dirty="0">
                <a:latin typeface="Trebuchet MS"/>
                <a:cs typeface="Trebuchet MS"/>
              </a:rPr>
              <a:t>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78827" y="2245931"/>
            <a:ext cx="2952750" cy="112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spc="-10" dirty="0">
                <a:latin typeface="Calibri"/>
                <a:cs typeface="Calibri"/>
              </a:rPr>
              <a:t>Managers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Team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Leaders</a:t>
            </a:r>
            <a:endParaRPr sz="1800">
              <a:latin typeface="Calibri"/>
              <a:cs typeface="Calibri"/>
            </a:endParaRPr>
          </a:p>
          <a:p>
            <a:pPr marL="351155" indent="-338455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350520" algn="l"/>
                <a:tab pos="351155" algn="l"/>
              </a:tabLst>
            </a:pPr>
            <a:r>
              <a:rPr sz="1800" spc="-5" dirty="0">
                <a:latin typeface="Calibri"/>
                <a:cs typeface="Calibri"/>
              </a:rPr>
              <a:t>HR </a:t>
            </a:r>
            <a:r>
              <a:rPr sz="1800" spc="-10" dirty="0">
                <a:latin typeface="Calibri"/>
                <a:cs typeface="Calibri"/>
              </a:rPr>
              <a:t>Professionals</a:t>
            </a:r>
            <a:endParaRPr sz="1800">
              <a:latin typeface="Calibri"/>
              <a:cs typeface="Calibri"/>
            </a:endParaRPr>
          </a:p>
          <a:p>
            <a:pPr marL="351155" indent="-338455">
              <a:lnSpc>
                <a:spcPts val="2130"/>
              </a:lnSpc>
              <a:spcBef>
                <a:spcPts val="15"/>
              </a:spcBef>
              <a:buFont typeface="Wingdings"/>
              <a:buChar char=""/>
              <a:tabLst>
                <a:tab pos="350520" algn="l"/>
                <a:tab pos="351155" algn="l"/>
              </a:tabLst>
            </a:pPr>
            <a:r>
              <a:rPr sz="1800" spc="-15" dirty="0">
                <a:latin typeface="Calibri"/>
                <a:cs typeface="Calibri"/>
              </a:rPr>
              <a:t>Executives</a:t>
            </a:r>
            <a:endParaRPr sz="1800">
              <a:latin typeface="Calibri"/>
              <a:cs typeface="Calibri"/>
            </a:endParaRPr>
          </a:p>
          <a:p>
            <a:pPr marL="351155" indent="-338455">
              <a:lnSpc>
                <a:spcPts val="2130"/>
              </a:lnSpc>
              <a:buFont typeface="Wingdings"/>
              <a:buChar char=""/>
              <a:tabLst>
                <a:tab pos="350520" algn="l"/>
                <a:tab pos="351155" algn="l"/>
              </a:tabLst>
            </a:pPr>
            <a:r>
              <a:rPr sz="1800" spc="-10" dirty="0">
                <a:latin typeface="Calibri"/>
                <a:cs typeface="Calibri"/>
              </a:rPr>
              <a:t>Employees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76375"/>
            <a:ext cx="2695575" cy="5381625"/>
            <a:chOff x="0" y="1476375"/>
            <a:chExt cx="2695575" cy="53816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76375"/>
              <a:ext cx="2695574" cy="32480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6875" y="6467475"/>
              <a:ext cx="76200" cy="177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717" y="893444"/>
            <a:ext cx="94703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spc="20" dirty="0">
                <a:latin typeface="Trebuchet MS"/>
                <a:cs typeface="Trebuchet MS"/>
              </a:rPr>
              <a:t>U</a:t>
            </a:r>
            <a:r>
              <a:rPr sz="3600" dirty="0">
                <a:latin typeface="Trebuchet MS"/>
                <a:cs typeface="Trebuchet MS"/>
              </a:rPr>
              <a:t>R</a:t>
            </a:r>
            <a:r>
              <a:rPr sz="3600" spc="5" dirty="0">
                <a:latin typeface="Trebuchet MS"/>
                <a:cs typeface="Trebuchet MS"/>
              </a:rPr>
              <a:t> </a:t>
            </a:r>
            <a:r>
              <a:rPr sz="3600" spc="20" dirty="0">
                <a:latin typeface="Trebuchet MS"/>
                <a:cs typeface="Trebuchet MS"/>
              </a:rPr>
              <a:t>S</a:t>
            </a: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spc="30" dirty="0">
                <a:latin typeface="Trebuchet MS"/>
                <a:cs typeface="Trebuchet MS"/>
              </a:rPr>
              <a:t>L</a:t>
            </a:r>
            <a:r>
              <a:rPr sz="3600" spc="5" dirty="0">
                <a:latin typeface="Trebuchet MS"/>
                <a:cs typeface="Trebuchet MS"/>
              </a:rPr>
              <a:t>U</a:t>
            </a:r>
            <a:r>
              <a:rPr sz="3600" spc="-45" dirty="0">
                <a:latin typeface="Trebuchet MS"/>
                <a:cs typeface="Trebuchet MS"/>
              </a:rPr>
              <a:t>T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dirty="0">
                <a:latin typeface="Trebuchet MS"/>
                <a:cs typeface="Trebuchet MS"/>
              </a:rPr>
              <a:t>N</a:t>
            </a:r>
            <a:r>
              <a:rPr sz="3600" spc="-350" dirty="0">
                <a:latin typeface="Trebuchet MS"/>
                <a:cs typeface="Trebuchet MS"/>
              </a:rPr>
              <a:t> </a:t>
            </a:r>
            <a:r>
              <a:rPr sz="3600" spc="-40" dirty="0">
                <a:latin typeface="Trebuchet MS"/>
                <a:cs typeface="Trebuchet MS"/>
              </a:rPr>
              <a:t>A</a:t>
            </a:r>
            <a:r>
              <a:rPr sz="3600" spc="-10" dirty="0">
                <a:latin typeface="Trebuchet MS"/>
                <a:cs typeface="Trebuchet MS"/>
              </a:rPr>
              <a:t>N</a:t>
            </a:r>
            <a:r>
              <a:rPr sz="3600" dirty="0">
                <a:latin typeface="Trebuchet MS"/>
                <a:cs typeface="Trebuchet MS"/>
              </a:rPr>
              <a:t>D</a:t>
            </a:r>
            <a:r>
              <a:rPr sz="3600" spc="35" dirty="0">
                <a:latin typeface="Trebuchet MS"/>
                <a:cs typeface="Trebuchet MS"/>
              </a:rPr>
              <a:t> 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-40" dirty="0">
                <a:latin typeface="Trebuchet MS"/>
                <a:cs typeface="Trebuchet MS"/>
              </a:rPr>
              <a:t>T</a:t>
            </a:r>
            <a:r>
              <a:rPr sz="3600" dirty="0">
                <a:latin typeface="Trebuchet MS"/>
                <a:cs typeface="Trebuchet MS"/>
              </a:rPr>
              <a:t>S</a:t>
            </a:r>
            <a:r>
              <a:rPr sz="3600" spc="60" dirty="0">
                <a:latin typeface="Trebuchet MS"/>
                <a:cs typeface="Trebuchet MS"/>
              </a:rPr>
              <a:t> </a:t>
            </a:r>
            <a:r>
              <a:rPr sz="3600" spc="-300" dirty="0">
                <a:latin typeface="Trebuchet MS"/>
                <a:cs typeface="Trebuchet MS"/>
              </a:rPr>
              <a:t>V</a:t>
            </a:r>
            <a:r>
              <a:rPr sz="3600" spc="-40" dirty="0">
                <a:latin typeface="Trebuchet MS"/>
                <a:cs typeface="Trebuchet MS"/>
              </a:rPr>
              <a:t>A</a:t>
            </a:r>
            <a:r>
              <a:rPr sz="3600" spc="30" dirty="0">
                <a:latin typeface="Trebuchet MS"/>
                <a:cs typeface="Trebuchet MS"/>
              </a:rPr>
              <a:t>L</a:t>
            </a:r>
            <a:r>
              <a:rPr sz="3600" spc="5" dirty="0">
                <a:latin typeface="Trebuchet MS"/>
                <a:cs typeface="Trebuchet MS"/>
              </a:rPr>
              <a:t>U</a:t>
            </a:r>
            <a:r>
              <a:rPr sz="3600" dirty="0">
                <a:latin typeface="Trebuchet MS"/>
                <a:cs typeface="Trebuchet MS"/>
              </a:rPr>
              <a:t>E</a:t>
            </a:r>
            <a:r>
              <a:rPr sz="3600" spc="-65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P</a:t>
            </a:r>
            <a:r>
              <a:rPr sz="3600" spc="-30" dirty="0">
                <a:latin typeface="Trebuchet MS"/>
                <a:cs typeface="Trebuchet MS"/>
              </a:rPr>
              <a:t>R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spc="-20" dirty="0">
                <a:latin typeface="Trebuchet MS"/>
                <a:cs typeface="Trebuchet MS"/>
              </a:rPr>
              <a:t>P</a:t>
            </a:r>
            <a:r>
              <a:rPr sz="3600" spc="15" dirty="0">
                <a:latin typeface="Trebuchet MS"/>
                <a:cs typeface="Trebuchet MS"/>
              </a:rPr>
              <a:t>O</a:t>
            </a:r>
            <a:r>
              <a:rPr sz="3600" spc="20" dirty="0">
                <a:latin typeface="Trebuchet MS"/>
                <a:cs typeface="Trebuchet MS"/>
              </a:rPr>
              <a:t>S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-45" dirty="0">
                <a:latin typeface="Trebuchet MS"/>
                <a:cs typeface="Trebuchet MS"/>
              </a:rPr>
              <a:t>T</a:t>
            </a:r>
            <a:r>
              <a:rPr sz="3600" spc="-35" dirty="0">
                <a:latin typeface="Trebuchet MS"/>
                <a:cs typeface="Trebuchet MS"/>
              </a:rPr>
              <a:t>I</a:t>
            </a:r>
            <a:r>
              <a:rPr sz="3600" spc="10" dirty="0">
                <a:latin typeface="Trebuchet MS"/>
                <a:cs typeface="Trebuchet MS"/>
              </a:rPr>
              <a:t>O</a:t>
            </a:r>
            <a:r>
              <a:rPr sz="3600" dirty="0"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3205479" y="2169731"/>
            <a:ext cx="6517005" cy="167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1800" spc="10" dirty="0">
                <a:latin typeface="Calibri"/>
                <a:cs typeface="Calibri"/>
              </a:rPr>
              <a:t>Our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solution</a:t>
            </a:r>
            <a:r>
              <a:rPr sz="1800" spc="-10" dirty="0">
                <a:latin typeface="Calibri"/>
                <a:cs typeface="Calibri"/>
              </a:rPr>
              <a:t> provides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comprehensive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0" dirty="0">
                <a:latin typeface="Calibri"/>
                <a:cs typeface="Calibri"/>
              </a:rPr>
              <a:t>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through </a:t>
            </a:r>
            <a:r>
              <a:rPr sz="1800" spc="-5" dirty="0">
                <a:latin typeface="Calibri"/>
                <a:cs typeface="Calibri"/>
              </a:rPr>
              <a:t>advanced data</a:t>
            </a:r>
            <a:r>
              <a:rPr sz="1800" spc="-10" dirty="0">
                <a:latin typeface="Calibri"/>
                <a:cs typeface="Calibri"/>
              </a:rPr>
              <a:t> visualization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automated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insights.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approach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boosts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productivity,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identifies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top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performers, 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-5" dirty="0">
                <a:latin typeface="Calibri"/>
                <a:cs typeface="Calibri"/>
              </a:rPr>
              <a:t> targets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improvement,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ensuring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alignment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with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company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goals.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result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motivated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effective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workforce,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driving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overall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organizational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55956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rebuchet MS"/>
                <a:cs typeface="Trebuchet MS"/>
              </a:rPr>
              <a:t>Dataset</a:t>
            </a:r>
            <a:r>
              <a:rPr spc="-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3267" y="1823148"/>
            <a:ext cx="10123805" cy="12503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latin typeface="Trebuchet MS"/>
                <a:cs typeface="Trebuchet MS"/>
              </a:rPr>
              <a:t>EMPLOYEE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DATASET:</a:t>
            </a:r>
            <a:r>
              <a:rPr sz="2000" b="1" spc="-2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KAGGLE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Trebuchet MS"/>
                <a:cs typeface="Trebuchet MS"/>
              </a:rPr>
              <a:t>FEATURES: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spc="15" dirty="0">
                <a:latin typeface="Trebuchet MS"/>
                <a:cs typeface="Trebuchet MS"/>
              </a:rPr>
              <a:t>26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Trebuchet MS"/>
                <a:cs typeface="Trebuchet MS"/>
              </a:rPr>
              <a:t>FEATURES</a:t>
            </a:r>
            <a:r>
              <a:rPr sz="2000" b="1" spc="-2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TAKEN:</a:t>
            </a:r>
            <a:r>
              <a:rPr sz="2000" b="1" spc="-25" dirty="0">
                <a:latin typeface="Trebuchet MS"/>
                <a:cs typeface="Trebuchet MS"/>
              </a:rPr>
              <a:t> </a:t>
            </a:r>
            <a:r>
              <a:rPr sz="2000" b="1" spc="15" dirty="0">
                <a:latin typeface="Trebuchet MS"/>
                <a:cs typeface="Trebuchet MS"/>
              </a:rPr>
              <a:t>8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rebuchet MS"/>
                <a:cs typeface="Trebuchet MS"/>
              </a:rPr>
              <a:t>FIELD</a:t>
            </a:r>
            <a:r>
              <a:rPr sz="2000" b="1" spc="-2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NAMES:</a:t>
            </a:r>
            <a:r>
              <a:rPr sz="2000" b="1" spc="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BUSINESS</a:t>
            </a:r>
            <a:r>
              <a:rPr sz="2000" b="1" spc="1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UNIT,</a:t>
            </a:r>
            <a:r>
              <a:rPr sz="2000" b="1" spc="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FIRST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NAME,</a:t>
            </a:r>
            <a:r>
              <a:rPr sz="2000" b="1" spc="1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GENDER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spc="15" dirty="0">
                <a:latin typeface="Trebuchet MS"/>
                <a:cs typeface="Trebuchet MS"/>
              </a:rPr>
              <a:t>CODE</a:t>
            </a:r>
            <a:r>
              <a:rPr sz="2000" b="1" spc="-25" dirty="0">
                <a:latin typeface="Trebuchet MS"/>
                <a:cs typeface="Trebuchet MS"/>
              </a:rPr>
              <a:t> </a:t>
            </a:r>
            <a:r>
              <a:rPr sz="2000" b="1" spc="10" dirty="0">
                <a:latin typeface="Trebuchet MS"/>
                <a:cs typeface="Trebuchet MS"/>
              </a:rPr>
              <a:t>AND</a:t>
            </a:r>
            <a:r>
              <a:rPr sz="2000" b="1" spc="-2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PERFORMANCE</a:t>
            </a:r>
            <a:r>
              <a:rPr sz="2000" b="1" spc="50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SCORE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3650" y="1895475"/>
            <a:ext cx="7162800" cy="3829050"/>
          </a:xfrm>
          <a:custGeom>
            <a:avLst/>
            <a:gdLst/>
            <a:ahLst/>
            <a:cxnLst/>
            <a:rect l="l" t="t" r="r" b="b"/>
            <a:pathLst>
              <a:path w="7162800" h="3829050">
                <a:moveTo>
                  <a:pt x="7162800" y="0"/>
                </a:moveTo>
                <a:lnTo>
                  <a:pt x="0" y="0"/>
                </a:lnTo>
                <a:lnTo>
                  <a:pt x="0" y="3829050"/>
                </a:lnTo>
                <a:lnTo>
                  <a:pt x="7162800" y="3829050"/>
                </a:lnTo>
                <a:lnTo>
                  <a:pt x="7162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3180" marR="46355">
              <a:lnSpc>
                <a:spcPct val="100800"/>
              </a:lnSpc>
              <a:spcBef>
                <a:spcPts val="85"/>
              </a:spcBef>
            </a:pPr>
            <a:r>
              <a:rPr b="1" spc="-10" dirty="0">
                <a:latin typeface="Calibri"/>
                <a:cs typeface="Calibri"/>
              </a:rPr>
              <a:t>Aggregation</a:t>
            </a:r>
            <a:r>
              <a:rPr spc="-10" dirty="0"/>
              <a:t>: </a:t>
            </a:r>
            <a:r>
              <a:rPr spc="10" dirty="0"/>
              <a:t>Our </a:t>
            </a:r>
            <a:r>
              <a:rPr spc="-10" dirty="0"/>
              <a:t>Excel </a:t>
            </a:r>
            <a:r>
              <a:rPr spc="-5" dirty="0"/>
              <a:t>sheet </a:t>
            </a:r>
            <a:r>
              <a:rPr dirty="0"/>
              <a:t>compiles </a:t>
            </a:r>
            <a:r>
              <a:rPr spc="-10" dirty="0"/>
              <a:t>comprehensive </a:t>
            </a:r>
            <a:r>
              <a:rPr dirty="0"/>
              <a:t>employee </a:t>
            </a:r>
            <a:r>
              <a:rPr spc="5" dirty="0"/>
              <a:t> </a:t>
            </a:r>
            <a:r>
              <a:rPr spc="-10" dirty="0"/>
              <a:t>performance</a:t>
            </a:r>
            <a:r>
              <a:rPr spc="50" dirty="0"/>
              <a:t> </a:t>
            </a:r>
            <a:r>
              <a:rPr spc="-15" dirty="0"/>
              <a:t>data,</a:t>
            </a:r>
            <a:r>
              <a:rPr spc="-25" dirty="0"/>
              <a:t> </a:t>
            </a:r>
            <a:r>
              <a:rPr dirty="0"/>
              <a:t>segmented</a:t>
            </a:r>
            <a:r>
              <a:rPr spc="-5" dirty="0"/>
              <a:t> </a:t>
            </a:r>
            <a:r>
              <a:rPr spc="-25" dirty="0"/>
              <a:t>by</a:t>
            </a:r>
            <a:r>
              <a:rPr spc="55" dirty="0"/>
              <a:t> </a:t>
            </a:r>
            <a:r>
              <a:rPr spc="-50" dirty="0"/>
              <a:t>key</a:t>
            </a:r>
            <a:r>
              <a:rPr spc="50" dirty="0"/>
              <a:t> </a:t>
            </a:r>
            <a:r>
              <a:rPr spc="-5" dirty="0"/>
              <a:t>metrics</a:t>
            </a:r>
            <a:r>
              <a:rPr spc="20" dirty="0"/>
              <a:t> </a:t>
            </a:r>
            <a:r>
              <a:rPr spc="-10" dirty="0"/>
              <a:t>such</a:t>
            </a:r>
            <a:r>
              <a:rPr spc="-5" dirty="0"/>
              <a:t> </a:t>
            </a:r>
            <a:r>
              <a:rPr spc="-20" dirty="0"/>
              <a:t>as</a:t>
            </a:r>
            <a:r>
              <a:rPr spc="20" dirty="0"/>
              <a:t> </a:t>
            </a:r>
            <a:r>
              <a:rPr spc="-15" dirty="0"/>
              <a:t>productivity,</a:t>
            </a:r>
            <a:r>
              <a:rPr spc="50" dirty="0"/>
              <a:t> </a:t>
            </a:r>
            <a:r>
              <a:rPr spc="-20" dirty="0"/>
              <a:t>efficiency, </a:t>
            </a:r>
            <a:r>
              <a:rPr spc="-395" dirty="0"/>
              <a:t> </a:t>
            </a:r>
            <a:r>
              <a:rPr spc="-10" dirty="0"/>
              <a:t>and</a:t>
            </a:r>
            <a:r>
              <a:rPr spc="-15" dirty="0"/>
              <a:t> </a:t>
            </a:r>
            <a:r>
              <a:rPr spc="5" dirty="0"/>
              <a:t>goal</a:t>
            </a:r>
            <a:r>
              <a:rPr dirty="0"/>
              <a:t> </a:t>
            </a:r>
            <a:r>
              <a:rPr spc="-5" dirty="0"/>
              <a:t>achievement.</a:t>
            </a:r>
          </a:p>
          <a:p>
            <a:pPr marL="30480">
              <a:lnSpc>
                <a:spcPct val="100000"/>
              </a:lnSpc>
              <a:spcBef>
                <a:spcPts val="15"/>
              </a:spcBef>
            </a:pPr>
            <a:endParaRPr spc="-5" dirty="0"/>
          </a:p>
          <a:p>
            <a:pPr marL="43180" marR="5080" indent="52069">
              <a:lnSpc>
                <a:spcPct val="99100"/>
              </a:lnSpc>
              <a:spcBef>
                <a:spcPts val="5"/>
              </a:spcBef>
            </a:pPr>
            <a:r>
              <a:rPr b="1" dirty="0">
                <a:latin typeface="Calibri"/>
                <a:cs typeface="Calibri"/>
              </a:rPr>
              <a:t>Dynamic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Dashboards</a:t>
            </a:r>
            <a:r>
              <a:rPr spc="-10" dirty="0"/>
              <a:t>:</a:t>
            </a:r>
            <a:r>
              <a:rPr spc="20" dirty="0"/>
              <a:t> </a:t>
            </a:r>
            <a:r>
              <a:rPr spc="-10" dirty="0"/>
              <a:t>The</a:t>
            </a:r>
            <a:r>
              <a:rPr spc="55" dirty="0"/>
              <a:t> </a:t>
            </a:r>
            <a:r>
              <a:rPr dirty="0"/>
              <a:t>sheet</a:t>
            </a:r>
            <a:r>
              <a:rPr spc="-25" dirty="0"/>
              <a:t> </a:t>
            </a:r>
            <a:r>
              <a:rPr spc="-5" dirty="0"/>
              <a:t>includes</a:t>
            </a:r>
            <a:r>
              <a:rPr spc="25" dirty="0"/>
              <a:t> </a:t>
            </a:r>
            <a:r>
              <a:rPr spc="-5" dirty="0"/>
              <a:t>interactive</a:t>
            </a:r>
            <a:r>
              <a:rPr spc="-15" dirty="0"/>
              <a:t> </a:t>
            </a:r>
            <a:r>
              <a:rPr spc="-5" dirty="0"/>
              <a:t>dashboards</a:t>
            </a:r>
            <a:r>
              <a:rPr spc="20" dirty="0"/>
              <a:t> </a:t>
            </a:r>
            <a:r>
              <a:rPr spc="-15" dirty="0"/>
              <a:t>with</a:t>
            </a:r>
            <a:r>
              <a:rPr spc="5" dirty="0"/>
              <a:t> </a:t>
            </a:r>
            <a:r>
              <a:rPr spc="-10" dirty="0"/>
              <a:t>real- </a:t>
            </a:r>
            <a:r>
              <a:rPr spc="-5" dirty="0"/>
              <a:t> </a:t>
            </a:r>
            <a:r>
              <a:rPr dirty="0"/>
              <a:t>time </a:t>
            </a:r>
            <a:r>
              <a:rPr spc="-5" dirty="0"/>
              <a:t>filtering </a:t>
            </a:r>
            <a:r>
              <a:rPr spc="-10" dirty="0"/>
              <a:t>options, </a:t>
            </a:r>
            <a:r>
              <a:rPr dirty="0"/>
              <a:t>allowing quick comparisons </a:t>
            </a:r>
            <a:r>
              <a:rPr spc="15" dirty="0"/>
              <a:t>and </a:t>
            </a:r>
            <a:r>
              <a:rPr spc="-15" dirty="0"/>
              <a:t>insights </a:t>
            </a:r>
            <a:r>
              <a:rPr spc="-5" dirty="0"/>
              <a:t>into </a:t>
            </a:r>
            <a:r>
              <a:rPr dirty="0"/>
              <a:t>individual </a:t>
            </a:r>
            <a:r>
              <a:rPr spc="-395" dirty="0"/>
              <a:t> </a:t>
            </a:r>
            <a:r>
              <a:rPr spc="-10" dirty="0"/>
              <a:t>and </a:t>
            </a:r>
            <a:r>
              <a:rPr spc="5" dirty="0"/>
              <a:t>team</a:t>
            </a:r>
            <a:r>
              <a:rPr spc="-45" dirty="0"/>
              <a:t> </a:t>
            </a:r>
            <a:r>
              <a:rPr spc="-5" dirty="0"/>
              <a:t>performance</a:t>
            </a:r>
            <a:r>
              <a:rPr spc="-30" dirty="0"/>
              <a:t> </a:t>
            </a:r>
            <a:r>
              <a:rPr spc="-5" dirty="0"/>
              <a:t>trends.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600448"/>
            <a:ext cx="2466975" cy="320039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3267" y="370522"/>
            <a:ext cx="850963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rebuchet MS"/>
                <a:cs typeface="Trebuchet MS"/>
              </a:rPr>
              <a:t>THE</a:t>
            </a:r>
            <a:r>
              <a:rPr spc="1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"WOW"</a:t>
            </a:r>
            <a:r>
              <a:rPr spc="-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IN</a:t>
            </a:r>
            <a:r>
              <a:rPr spc="-1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OUR</a:t>
            </a:r>
            <a:r>
              <a:rPr spc="3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SOLUTION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652</Words>
  <Application>Microsoft Office PowerPoint</Application>
  <PresentationFormat>Widescreen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Times New Roman</vt:lpstr>
      <vt:lpstr>Trebuchet MS</vt:lpstr>
      <vt:lpstr>Wingdings</vt:lpstr>
      <vt:lpstr>Office Theme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kiruthika D M</dc:creator>
  <cp:lastModifiedBy>kiruthika D M</cp:lastModifiedBy>
  <cp:revision>2</cp:revision>
  <dcterms:created xsi:type="dcterms:W3CDTF">2024-09-10T14:33:59Z</dcterms:created>
  <dcterms:modified xsi:type="dcterms:W3CDTF">2024-09-10T15:04:18Z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2024-09-09T00:00:00Z</vt:filetime>
  </property>
  <property fmtid="{D5CDD505-2E9C-101B-9397-08002B2CF9AE}" pid="3" name="LastSaved">
    <vt:filetime>2024-09-10T00:00:00Z</vt:filetime>
  </property>
</Properties>
</file>