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6" r:id="rId7"/>
    <p:sldId id="267" r:id="rId8"/>
    <p:sldId id="268" r:id="rId9"/>
    <p:sldId id="269" r:id="rId10"/>
    <p:sldId id="270" r:id="rId11"/>
    <p:sldId id="260" r:id="rId12"/>
    <p:sldId id="261" r:id="rId13"/>
    <p:sldId id="265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E128-64C6-4B63-BB0E-AEF47968CB4F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otstrap-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071678"/>
            <a:ext cx="8215370" cy="4466925"/>
          </a:xfrm>
          <a:prstGeom prst="rect">
            <a:avLst/>
          </a:prstGeom>
        </p:spPr>
      </p:pic>
      <p:pic>
        <p:nvPicPr>
          <p:cNvPr id="3" name="Picture 2" descr="sang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642918"/>
            <a:ext cx="4638512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Grid System (For Responsiveness)</a:t>
            </a:r>
          </a:p>
          <a:p>
            <a:pPr>
              <a:buNone/>
            </a:pPr>
            <a:endParaRPr lang="en-IN" dirty="0" smtClean="0"/>
          </a:p>
          <a:p>
            <a:pPr marL="514350" indent="-514350"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4. column(grid)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ro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2500306"/>
            <a:ext cx="4238625" cy="3448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Classes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  </a:t>
            </a:r>
            <a:r>
              <a:rPr lang="en-IN" sz="2800" dirty="0" smtClean="0"/>
              <a:t> Example: </a:t>
            </a:r>
            <a:r>
              <a:rPr lang="en-IN" sz="2800" dirty="0" err="1" smtClean="0"/>
              <a:t>img</a:t>
            </a:r>
            <a:r>
              <a:rPr lang="en-IN" sz="2800" dirty="0" smtClean="0"/>
              <a:t>-fluid class for making image Responsive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sz="2800" dirty="0" smtClean="0"/>
              <a:t>   &lt;</a:t>
            </a:r>
            <a:r>
              <a:rPr lang="en-IN" sz="2800" dirty="0" err="1" smtClean="0"/>
              <a:t>img</a:t>
            </a:r>
            <a:r>
              <a:rPr lang="en-IN" sz="2800" dirty="0" smtClean="0"/>
              <a:t> </a:t>
            </a:r>
            <a:r>
              <a:rPr lang="en-IN" sz="2800" dirty="0" err="1" smtClean="0"/>
              <a:t>src</a:t>
            </a:r>
            <a:r>
              <a:rPr lang="en-IN" sz="2800" dirty="0" smtClean="0"/>
              <a:t>=“....” class=“</a:t>
            </a:r>
            <a:r>
              <a:rPr lang="en-IN" sz="2800" dirty="0" err="1" smtClean="0"/>
              <a:t>img</a:t>
            </a:r>
            <a:r>
              <a:rPr lang="en-IN" sz="2800" dirty="0" smtClean="0"/>
              <a:t>-fluid” alt=“...”&gt;</a:t>
            </a:r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Components</a:t>
            </a:r>
          </a:p>
          <a:p>
            <a:pPr>
              <a:buNone/>
            </a:pPr>
            <a:r>
              <a:rPr lang="en-IN" sz="2800" dirty="0" smtClean="0"/>
              <a:t>			 </a:t>
            </a:r>
            <a:r>
              <a:rPr lang="en-IN" sz="2400" dirty="0" smtClean="0"/>
              <a:t>Components(Button)</a:t>
            </a:r>
            <a:endParaRPr lang="en-IN" sz="2800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butt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786058"/>
            <a:ext cx="8072494" cy="3675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 			</a:t>
            </a:r>
            <a:r>
              <a:rPr lang="en-IN" sz="2400" dirty="0" smtClean="0"/>
              <a:t>Components(Alert)</a:t>
            </a:r>
            <a:endParaRPr lang="en-IN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l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357430"/>
            <a:ext cx="7786710" cy="354126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85728"/>
            <a:ext cx="3400420" cy="796908"/>
          </a:xfr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Bootstrap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2596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  </a:t>
            </a:r>
          </a:p>
          <a:p>
            <a:r>
              <a:rPr lang="en-IN" sz="2800" dirty="0" smtClean="0"/>
              <a:t>Reference</a:t>
            </a:r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1.  https</a:t>
            </a:r>
            <a:r>
              <a:rPr lang="en-US" sz="2000" dirty="0" smtClean="0">
                <a:solidFill>
                  <a:srgbClr val="0070C0"/>
                </a:solidFill>
              </a:rPr>
              <a:t>://</a:t>
            </a:r>
            <a:r>
              <a:rPr lang="en-US" sz="2000" dirty="0" smtClean="0">
                <a:solidFill>
                  <a:srgbClr val="0070C0"/>
                </a:solidFill>
              </a:rPr>
              <a:t>getbootstrap.com/</a:t>
            </a:r>
            <a:endParaRPr lang="en-US" sz="20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2.  https</a:t>
            </a:r>
            <a:r>
              <a:rPr lang="en-US" sz="2000" dirty="0" smtClean="0">
                <a:solidFill>
                  <a:srgbClr val="0070C0"/>
                </a:solidFill>
              </a:rPr>
              <a:t>://www.w3schools.com/bootstrap5/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Most Popular Frontend framework</a:t>
            </a:r>
          </a:p>
          <a:p>
            <a:r>
              <a:rPr lang="en-IN" sz="2800" dirty="0" smtClean="0"/>
              <a:t>For building responsive sites</a:t>
            </a:r>
          </a:p>
          <a:p>
            <a:r>
              <a:rPr lang="en-IN" sz="2800" dirty="0" smtClean="0"/>
              <a:t>Bootstrap, originally named Twitter Blueprint, was developed by Mark Otto and Jacob Thornton at Twitter as a framework to encourage consistency across internal tools.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Installation</a:t>
            </a:r>
          </a:p>
          <a:p>
            <a:pPr>
              <a:buNone/>
            </a:pPr>
            <a:endParaRPr lang="en-IN" dirty="0" smtClean="0"/>
          </a:p>
          <a:p>
            <a:r>
              <a:rPr lang="en-IN" sz="2800" dirty="0" smtClean="0"/>
              <a:t>CDN</a:t>
            </a:r>
          </a:p>
          <a:p>
            <a:r>
              <a:rPr lang="en-IN" sz="2800" dirty="0" smtClean="0"/>
              <a:t>Download and attach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3983047"/>
          </a:xfrm>
        </p:spPr>
        <p:txBody>
          <a:bodyPr>
            <a:normAutofit/>
          </a:bodyPr>
          <a:lstStyle/>
          <a:p>
            <a:r>
              <a:rPr lang="en-IN" sz="2800" dirty="0" smtClean="0"/>
              <a:t>Bootstrap = (Grid System + Classes + Components)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Grid System (For Responsiveness)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5.-Bootstrap-Grid-Syst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357430"/>
            <a:ext cx="8643998" cy="428628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Grid System (For Responsiveness)</a:t>
            </a:r>
          </a:p>
          <a:p>
            <a:pPr>
              <a:buNone/>
            </a:pPr>
            <a:endParaRPr lang="en-IN" dirty="0" smtClean="0"/>
          </a:p>
          <a:p>
            <a:pPr marL="514350" indent="-514350">
              <a:buAutoNum type="arabicPeriod"/>
            </a:pPr>
            <a:r>
              <a:rPr lang="en-IN" sz="2400" dirty="0" smtClean="0">
                <a:solidFill>
                  <a:srgbClr val="FF0000"/>
                </a:solidFill>
              </a:rPr>
              <a:t>Breakpoints</a:t>
            </a:r>
          </a:p>
          <a:p>
            <a:pPr marL="514350" indent="-514350">
              <a:buAutoNum type="arabicPeriod"/>
            </a:pPr>
            <a:r>
              <a:rPr lang="en-IN" sz="2400" dirty="0" smtClean="0">
                <a:solidFill>
                  <a:srgbClr val="FF0000"/>
                </a:solidFill>
              </a:rPr>
              <a:t>Containers </a:t>
            </a:r>
          </a:p>
          <a:p>
            <a:pPr marL="514350" indent="-514350">
              <a:buAutoNum type="arabicPeriod"/>
            </a:pPr>
            <a:r>
              <a:rPr lang="en-IN" sz="2400" dirty="0" smtClean="0">
                <a:solidFill>
                  <a:srgbClr val="FF0000"/>
                </a:solidFill>
              </a:rPr>
              <a:t>Row</a:t>
            </a:r>
          </a:p>
          <a:p>
            <a:pPr marL="514350" indent="-514350">
              <a:buAutoNum type="arabicPeriod"/>
            </a:pPr>
            <a:r>
              <a:rPr lang="en-IN" sz="2400" dirty="0" smtClean="0">
                <a:solidFill>
                  <a:srgbClr val="FF0000"/>
                </a:solidFill>
              </a:rPr>
              <a:t>Column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Grid System (For Responsiveness)</a:t>
            </a:r>
          </a:p>
          <a:p>
            <a:pPr marL="514350" indent="-514350"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1. Breakpoints</a:t>
            </a:r>
          </a:p>
          <a:p>
            <a:pPr marL="514350" indent="-514350">
              <a:buNone/>
            </a:pPr>
            <a:endParaRPr lang="en-IN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breakpoin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857496"/>
            <a:ext cx="7096125" cy="2486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Grid System (For Responsiveness)</a:t>
            </a:r>
          </a:p>
          <a:p>
            <a:pPr>
              <a:buNone/>
            </a:pPr>
            <a:endParaRPr lang="en-IN" dirty="0" smtClean="0"/>
          </a:p>
          <a:p>
            <a:pPr marL="514350" indent="-514350"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2. Containers </a:t>
            </a:r>
          </a:p>
          <a:p>
            <a:pPr marL="514350" indent="-514350">
              <a:buNone/>
            </a:pPr>
            <a:endParaRPr lang="en-IN" sz="24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IN" sz="2000" dirty="0" smtClean="0"/>
              <a:t>Wrapper that contain the website</a:t>
            </a:r>
          </a:p>
          <a:p>
            <a:pPr marL="514350" indent="-514350">
              <a:buNone/>
            </a:pPr>
            <a:r>
              <a:rPr lang="en-IN" sz="2000" dirty="0" smtClean="0"/>
              <a:t>Website width depends on wrapper width</a:t>
            </a:r>
          </a:p>
          <a:p>
            <a:pPr marL="514350" indent="-514350">
              <a:buNone/>
            </a:pPr>
            <a:endParaRPr lang="en-IN" sz="2400" dirty="0" smtClean="0"/>
          </a:p>
          <a:p>
            <a:pPr marL="514350" indent="-514350">
              <a:buNone/>
            </a:pPr>
            <a:r>
              <a:rPr lang="en-IN" sz="2000" dirty="0" smtClean="0"/>
              <a:t>Ex: https://passwordsgenerator.net</a:t>
            </a:r>
          </a:p>
          <a:p>
            <a:pPr marL="514350" indent="-514350">
              <a:buNone/>
            </a:pPr>
            <a:endParaRPr lang="en-IN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contain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5" y="2857496"/>
            <a:ext cx="3500465" cy="325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Grid System (For Responsiveness)</a:t>
            </a:r>
          </a:p>
          <a:p>
            <a:pPr marL="514350" indent="-514350"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3. Row</a:t>
            </a:r>
          </a:p>
          <a:p>
            <a:pPr marL="514350" indent="-514350">
              <a:buNone/>
            </a:pPr>
            <a:endParaRPr lang="en-IN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/>
              <a:t>   &lt;div class="container"&gt;</a:t>
            </a:r>
          </a:p>
          <a:p>
            <a:pPr>
              <a:buNone/>
            </a:pPr>
            <a:r>
              <a:rPr lang="en-US" sz="2400" dirty="0" smtClean="0"/>
              <a:t>          &lt;div class="row”&gt; &lt;/div&gt;</a:t>
            </a:r>
          </a:p>
          <a:p>
            <a:pPr>
              <a:buNone/>
            </a:pPr>
            <a:r>
              <a:rPr lang="en-US" sz="2400" dirty="0" smtClean="0"/>
              <a:t>    &lt;/div&gt;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It is divided into 12 columns</a:t>
            </a:r>
            <a:endParaRPr lang="en-US" sz="2400" dirty="0" smtClean="0"/>
          </a:p>
          <a:p>
            <a:pPr marL="514350" indent="-514350">
              <a:buNone/>
            </a:pPr>
            <a:endParaRPr lang="en-IN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ro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85992"/>
            <a:ext cx="4238625" cy="3448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170</Words>
  <Application>Microsoft Office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Bootstrap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MAHESH JADHAV</dc:creator>
  <cp:lastModifiedBy>MAHESH JADHAV</cp:lastModifiedBy>
  <cp:revision>43</cp:revision>
  <dcterms:created xsi:type="dcterms:W3CDTF">2021-12-12T05:18:56Z</dcterms:created>
  <dcterms:modified xsi:type="dcterms:W3CDTF">2022-01-08T09:00:49Z</dcterms:modified>
</cp:coreProperties>
</file>