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81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E128-64C6-4B63-BB0E-AEF47968CB4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5019-A76E-4059-B461-65F970E3E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otstrap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25500"/>
            <a:ext cx="9017000" cy="5207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</a:t>
            </a: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IN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practical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I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   </a:t>
            </a: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endParaRPr lang="en-I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buNone/>
            </a:pPr>
            <a:r>
              <a:rPr lang="en-IN" sz="4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practical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3400420" cy="796908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Bootstrap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9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 JADHAV</dc:creator>
  <cp:lastModifiedBy>MAHESH JADHAV</cp:lastModifiedBy>
  <cp:revision>145</cp:revision>
  <dcterms:created xsi:type="dcterms:W3CDTF">2021-12-12T05:18:56Z</dcterms:created>
  <dcterms:modified xsi:type="dcterms:W3CDTF">2021-12-20T07:42:00Z</dcterms:modified>
</cp:coreProperties>
</file>