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0" r:id="rId3"/>
    <p:sldId id="259" r:id="rId4"/>
    <p:sldId id="261" r:id="rId5"/>
    <p:sldId id="263" r:id="rId6"/>
    <p:sldId id="265" r:id="rId7"/>
    <p:sldId id="266"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94602" autoAdjust="0"/>
  </p:normalViewPr>
  <p:slideViewPr>
    <p:cSldViewPr>
      <p:cViewPr varScale="1">
        <p:scale>
          <a:sx n="65" d="100"/>
          <a:sy n="65" d="100"/>
        </p:scale>
        <p:origin x="-1296"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4/24/2024</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4/24/2024</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743200"/>
            <a:ext cx="8062912" cy="1470025"/>
          </a:xfrm>
        </p:spPr>
        <p:txBody>
          <a:bodyPr>
            <a:noAutofit/>
          </a:bodyPr>
          <a:lstStyle/>
          <a:p>
            <a:r>
              <a:rPr lang="en-US" sz="8000" b="1" dirty="0" smtClean="0">
                <a:solidFill>
                  <a:srgbClr val="FF9900"/>
                </a:solidFill>
                <a:effectLst>
                  <a:outerShdw blurRad="38100" dist="38100" dir="2700000" algn="tl">
                    <a:srgbClr val="000000">
                      <a:alpha val="43137"/>
                    </a:srgbClr>
                  </a:outerShdw>
                </a:effectLst>
              </a:rPr>
              <a:t>Amazon </a:t>
            </a:r>
            <a:r>
              <a:rPr lang="en-US" sz="8000" b="1" dirty="0">
                <a:solidFill>
                  <a:srgbClr val="FF9900"/>
                </a:solidFill>
                <a:effectLst>
                  <a:outerShdw blurRad="38100" dist="38100" dir="2700000" algn="tl">
                    <a:srgbClr val="000000">
                      <a:alpha val="43137"/>
                    </a:srgbClr>
                  </a:outerShdw>
                </a:effectLst>
              </a:rPr>
              <a:t>S</a:t>
            </a:r>
            <a:r>
              <a:rPr lang="en-US" sz="8000" b="1" dirty="0" smtClean="0">
                <a:solidFill>
                  <a:srgbClr val="FF9900"/>
                </a:solidFill>
                <a:effectLst>
                  <a:outerShdw blurRad="38100" dist="38100" dir="2700000" algn="tl">
                    <a:srgbClr val="000000">
                      <a:alpha val="43137"/>
                    </a:srgbClr>
                  </a:outerShdw>
                </a:effectLst>
              </a:rPr>
              <a:t>ales Analysis</a:t>
            </a:r>
            <a:endParaRPr lang="en-IN" sz="8000" b="1" dirty="0">
              <a:solidFill>
                <a:srgbClr val="FF99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595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9900"/>
                </a:solidFill>
              </a:rPr>
              <a:t>Introduction</a:t>
            </a:r>
            <a:endParaRPr lang="en-IN" b="1" dirty="0">
              <a:solidFill>
                <a:srgbClr val="FF9900"/>
              </a:solidFill>
            </a:endParaRPr>
          </a:p>
        </p:txBody>
      </p:sp>
      <p:sp>
        <p:nvSpPr>
          <p:cNvPr id="3" name="Content Placeholder 2"/>
          <p:cNvSpPr>
            <a:spLocks noGrp="1"/>
          </p:cNvSpPr>
          <p:nvPr>
            <p:ph idx="1"/>
          </p:nvPr>
        </p:nvSpPr>
        <p:spPr/>
        <p:txBody>
          <a:bodyPr/>
          <a:lstStyle/>
          <a:p>
            <a:pPr marL="114300" indent="0">
              <a:buNone/>
            </a:pPr>
            <a:r>
              <a:rPr lang="en-US" dirty="0"/>
              <a:t>Sales management is crucial in today’s competitive business landscape. It’s a key function in businesses, vital for reducing costs, increasing profits, and improving distribution methods. Its importance has grown due to the need to meet rising competition. It’s at the heart of commercial success and profitability</a:t>
            </a:r>
            <a:r>
              <a:rPr lang="en-US" dirty="0" smtClean="0"/>
              <a:t>.</a:t>
            </a:r>
            <a:endParaRPr lang="en-US" dirty="0"/>
          </a:p>
        </p:txBody>
      </p:sp>
    </p:spTree>
    <p:extLst>
      <p:ext uri="{BB962C8B-B14F-4D97-AF65-F5344CB8AC3E}">
        <p14:creationId xmlns:p14="http://schemas.microsoft.com/office/powerpoint/2010/main" val="18759662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9900"/>
                </a:solidFill>
              </a:rPr>
              <a:t>Details of Data</a:t>
            </a:r>
            <a:endParaRPr lang="en-IN" b="1" dirty="0">
              <a:solidFill>
                <a:srgbClr val="FF9900"/>
              </a:solidFill>
            </a:endParaRPr>
          </a:p>
        </p:txBody>
      </p:sp>
      <p:sp>
        <p:nvSpPr>
          <p:cNvPr id="3" name="Content Placeholder 2"/>
          <p:cNvSpPr>
            <a:spLocks noGrp="1"/>
          </p:cNvSpPr>
          <p:nvPr>
            <p:ph idx="1"/>
          </p:nvPr>
        </p:nvSpPr>
        <p:spPr/>
        <p:txBody>
          <a:bodyPr>
            <a:normAutofit/>
          </a:bodyPr>
          <a:lstStyle/>
          <a:p>
            <a:r>
              <a:rPr lang="en-US" dirty="0"/>
              <a:t>The provided dataset is a comprehensive record of global sales data for a variety of </a:t>
            </a:r>
            <a:r>
              <a:rPr lang="en-US" dirty="0" smtClean="0"/>
              <a:t>products form year Feb 2010 to May 2017. </a:t>
            </a:r>
          </a:p>
          <a:p>
            <a:r>
              <a:rPr lang="en-US" dirty="0"/>
              <a:t>It includes details such as region, country, item type, sales channel, order priority, order date, order ID, ship date, units sold, unit price, unit cost, total revenue, total cost, and total profit.</a:t>
            </a:r>
            <a:endParaRPr lang="en-US" dirty="0" smtClean="0"/>
          </a:p>
          <a:p>
            <a:r>
              <a:rPr lang="en-US" dirty="0" smtClean="0"/>
              <a:t>This data can be used to analyze sales trends, profitability, and market preferences.</a:t>
            </a:r>
            <a:endParaRPr lang="en-US" dirty="0"/>
          </a:p>
          <a:p>
            <a:endParaRPr lang="en-IN" dirty="0"/>
          </a:p>
        </p:txBody>
      </p:sp>
    </p:spTree>
    <p:extLst>
      <p:ext uri="{BB962C8B-B14F-4D97-AF65-F5344CB8AC3E}">
        <p14:creationId xmlns:p14="http://schemas.microsoft.com/office/powerpoint/2010/main" val="33732476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9900"/>
                </a:solidFill>
              </a:rPr>
              <a:t>Main KPIs</a:t>
            </a:r>
            <a:endParaRPr lang="en-IN" b="1" dirty="0">
              <a:solidFill>
                <a:srgbClr val="FF9900"/>
              </a:solidFill>
            </a:endParaRPr>
          </a:p>
        </p:txBody>
      </p:sp>
      <p:sp>
        <p:nvSpPr>
          <p:cNvPr id="3" name="Content Placeholder 2"/>
          <p:cNvSpPr>
            <a:spLocks noGrp="1"/>
          </p:cNvSpPr>
          <p:nvPr>
            <p:ph idx="1"/>
          </p:nvPr>
        </p:nvSpPr>
        <p:spPr/>
        <p:txBody>
          <a:bodyPr/>
          <a:lstStyle/>
          <a:p>
            <a:r>
              <a:rPr lang="en-US" dirty="0" smtClean="0"/>
              <a:t>Total Revenue </a:t>
            </a:r>
          </a:p>
          <a:p>
            <a:r>
              <a:rPr lang="en-US" dirty="0" smtClean="0"/>
              <a:t>Total Profit </a:t>
            </a:r>
          </a:p>
          <a:p>
            <a:r>
              <a:rPr lang="en-US" dirty="0" smtClean="0"/>
              <a:t>Unit sold</a:t>
            </a:r>
          </a:p>
          <a:p>
            <a:r>
              <a:rPr lang="en-US" dirty="0" smtClean="0"/>
              <a:t>Trend Analysis</a:t>
            </a:r>
          </a:p>
          <a:p>
            <a:pPr marL="64008" indent="0">
              <a:buNone/>
            </a:pPr>
            <a:endParaRPr lang="en-US" dirty="0" smtClean="0"/>
          </a:p>
          <a:p>
            <a:endParaRPr lang="en-IN" dirty="0"/>
          </a:p>
        </p:txBody>
      </p:sp>
    </p:spTree>
    <p:extLst>
      <p:ext uri="{BB962C8B-B14F-4D97-AF65-F5344CB8AC3E}">
        <p14:creationId xmlns:p14="http://schemas.microsoft.com/office/powerpoint/2010/main" val="41960295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9900"/>
                </a:solidFill>
              </a:rPr>
              <a:t>My Design</a:t>
            </a:r>
            <a:endParaRPr lang="en-IN" b="1" dirty="0">
              <a:solidFill>
                <a:srgbClr val="FF9900"/>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43000"/>
            <a:ext cx="8265583" cy="5105400"/>
          </a:xfrm>
        </p:spPr>
      </p:pic>
    </p:spTree>
    <p:extLst>
      <p:ext uri="{BB962C8B-B14F-4D97-AF65-F5344CB8AC3E}">
        <p14:creationId xmlns:p14="http://schemas.microsoft.com/office/powerpoint/2010/main" val="13010612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9900"/>
                </a:solidFill>
              </a:rPr>
              <a:t>My Findings</a:t>
            </a:r>
            <a:endParaRPr lang="en-IN" b="1" dirty="0">
              <a:solidFill>
                <a:srgbClr val="FF9900"/>
              </a:solidFill>
            </a:endParaRPr>
          </a:p>
        </p:txBody>
      </p:sp>
      <p:sp>
        <p:nvSpPr>
          <p:cNvPr id="3" name="Content Placeholder 2"/>
          <p:cNvSpPr>
            <a:spLocks noGrp="1"/>
          </p:cNvSpPr>
          <p:nvPr>
            <p:ph idx="1"/>
          </p:nvPr>
        </p:nvSpPr>
        <p:spPr/>
        <p:txBody>
          <a:bodyPr>
            <a:normAutofit lnSpcReduction="10000"/>
          </a:bodyPr>
          <a:lstStyle/>
          <a:p>
            <a:r>
              <a:rPr lang="en-US" dirty="0" smtClean="0"/>
              <a:t>Sub-Saharan </a:t>
            </a:r>
            <a:r>
              <a:rPr lang="en-US" dirty="0"/>
              <a:t>A</a:t>
            </a:r>
            <a:r>
              <a:rPr lang="en-US" dirty="0" smtClean="0"/>
              <a:t>frica region contributes 28.88 % of total revenues.</a:t>
            </a:r>
          </a:p>
          <a:p>
            <a:r>
              <a:rPr lang="en-US" dirty="0" smtClean="0"/>
              <a:t>Online Sales channel, Europe region contributes 26.17% percent of revenues.</a:t>
            </a:r>
          </a:p>
          <a:p>
            <a:r>
              <a:rPr lang="en-US" dirty="0" smtClean="0"/>
              <a:t>Offline Sales channel, Sub-Saharan Africa contributes 32.54% of revenue.</a:t>
            </a:r>
          </a:p>
          <a:p>
            <a:r>
              <a:rPr lang="en-US" dirty="0" smtClean="0"/>
              <a:t>Offline channel generate more revenue than online channel.</a:t>
            </a:r>
          </a:p>
          <a:p>
            <a:r>
              <a:rPr lang="en-US" dirty="0"/>
              <a:t>In offline channel, household and cosmetic are main items for revenue generators.</a:t>
            </a:r>
          </a:p>
          <a:p>
            <a:r>
              <a:rPr lang="en-US" dirty="0"/>
              <a:t>In online channel, cosmetics and office supplies are main items for revenue generators. </a:t>
            </a:r>
          </a:p>
          <a:p>
            <a:r>
              <a:rPr lang="en-US" dirty="0"/>
              <a:t>2013 is year of the highest revenue, profit and unit sold generator</a:t>
            </a:r>
            <a:r>
              <a:rPr lang="en-US" dirty="0" smtClean="0"/>
              <a:t>.</a:t>
            </a:r>
          </a:p>
          <a:p>
            <a:endParaRPr lang="en-IN" dirty="0"/>
          </a:p>
        </p:txBody>
      </p:sp>
    </p:spTree>
    <p:extLst>
      <p:ext uri="{BB962C8B-B14F-4D97-AF65-F5344CB8AC3E}">
        <p14:creationId xmlns:p14="http://schemas.microsoft.com/office/powerpoint/2010/main" val="41708238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0"/>
            <a:ext cx="8229600" cy="1143000"/>
          </a:xfrm>
        </p:spPr>
        <p:txBody>
          <a:bodyPr>
            <a:normAutofit/>
          </a:bodyPr>
          <a:lstStyle/>
          <a:p>
            <a:r>
              <a:rPr lang="en-US" sz="6600" b="1" dirty="0" smtClean="0">
                <a:solidFill>
                  <a:schemeClr val="tx1"/>
                </a:solidFill>
              </a:rPr>
              <a:t>Thank You</a:t>
            </a:r>
            <a:endParaRPr lang="en-IN" sz="6600" b="1" dirty="0">
              <a:solidFill>
                <a:schemeClr val="tx1"/>
              </a:solidFill>
            </a:endParaRPr>
          </a:p>
        </p:txBody>
      </p:sp>
    </p:spTree>
    <p:extLst>
      <p:ext uri="{BB962C8B-B14F-4D97-AF65-F5344CB8AC3E}">
        <p14:creationId xmlns:p14="http://schemas.microsoft.com/office/powerpoint/2010/main" val="24934288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89</TotalTime>
  <Words>249</Words>
  <Application>Microsoft Office PowerPoint</Application>
  <PresentationFormat>On-screen Show (4:3)</PresentationFormat>
  <Paragraphs>22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Adjacency</vt:lpstr>
      <vt:lpstr>Amazon Sales Analysis</vt:lpstr>
      <vt:lpstr>Introduction</vt:lpstr>
      <vt:lpstr>Details of Data</vt:lpstr>
      <vt:lpstr>Main KPIs</vt:lpstr>
      <vt:lpstr>My Design</vt:lpstr>
      <vt:lpstr>My Findings</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Analysis</dc:title>
  <dc:creator>hp</dc:creator>
  <cp:lastModifiedBy>hp</cp:lastModifiedBy>
  <cp:revision>12</cp:revision>
  <dcterms:created xsi:type="dcterms:W3CDTF">2006-08-16T00:00:00Z</dcterms:created>
  <dcterms:modified xsi:type="dcterms:W3CDTF">2024-04-24T15:29:07Z</dcterms:modified>
</cp:coreProperties>
</file>