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NARSIMHA REDDY ENGINEERING COLLEGE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b="1"/>
              <a:t>3rd Year CDC Assessment Dashboard</a:t>
            </a:r>
          </a:p>
          <a:p>
            <a:r>
              <a:rPr b="1"/>
              <a:t>Prepared by: Jai Naga Sai Mahesh Pelluri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🔗 Live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40658"/>
            <a:ext cx="8229600" cy="4525963"/>
          </a:xfrm>
        </p:spPr>
        <p:txBody>
          <a:bodyPr/>
          <a:lstStyle/>
          <a:p>
            <a:r>
              <a:rPr dirty="0"/>
              <a:t>Click the link below </a:t>
            </a:r>
            <a:r>
              <a:rPr lang="en-US" dirty="0"/>
              <a:t>to view the dashboard:</a:t>
            </a:r>
          </a:p>
          <a:p>
            <a:pPr marL="0" indent="0">
              <a:buNone/>
            </a:pPr>
            <a:r>
              <a:rPr lang="en-US" dirty="0"/>
              <a:t>    https://app.powerbi.com/view?r=eyJrIjoiODkwNzVhN2EtNGM1Mi00YWU3LThmY2UtMDNlNWU0NGNjYWM0IiwidCI6IjM3MjIxNDEwLWQzMzUtNDQ0OS05YjcwLWJmZTk3ZmM4Yzc4MiJ9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shows the assessment performance of 3rd year students during a 15-day CDC training program. It evaluates students on skills relevant for campus placements.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🗂️ 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Platform: ABHYASA LMS</a:t>
            </a:r>
          </a:p>
          <a:p>
            <a:r>
              <a:t>• Duration: 15 Days</a:t>
            </a:r>
          </a:p>
          <a:p>
            <a:r>
              <a:t>• Collected by: CDC Team</a:t>
            </a:r>
          </a:p>
          <a:p>
            <a:r>
              <a:t>• Compiled by: Jai Naga Sai Mahesh Pelluri (Intern)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Skills Evaluated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assessment included the following skill areas:</a:t>
            </a:r>
          </a:p>
          <a:p>
            <a:r>
              <a:t>1. Attitude</a:t>
            </a:r>
          </a:p>
          <a:p>
            <a:r>
              <a:t>2. Verbal Ability</a:t>
            </a:r>
          </a:p>
          <a:p>
            <a:r>
              <a:t>3. Coding Skills</a:t>
            </a:r>
          </a:p>
          <a:p>
            <a:r>
              <a:t>4. Technical Knowledge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Single-page summary dashboard</a:t>
            </a:r>
          </a:p>
          <a:p>
            <a:r>
              <a:t>• Visual breakdown of all sessions</a:t>
            </a:r>
          </a:p>
          <a:p>
            <a:r>
              <a:t>• Charts showing performance comparisons</a:t>
            </a:r>
          </a:p>
          <a:p>
            <a:r>
              <a:t>• Easy insights for CDC coordinators</a:t>
            </a:r>
          </a:p>
          <a:p>
            <a:r>
              <a:t>• Simple interface for quick understanding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streamline assessment analysis and enable data-driven decision making by:</a:t>
            </a:r>
          </a:p>
          <a:p>
            <a:r>
              <a:t>• Tracking student progress</a:t>
            </a:r>
          </a:p>
          <a:p>
            <a:r>
              <a:t>• Identifying weak areas</a:t>
            </a:r>
          </a:p>
          <a:p>
            <a:r>
              <a:t>• Enhancing training strategies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🗒️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clearly summarizes the CDC training assessments. It helps align training outcomes with placement strategies and shows student progress in key skill areas.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NARSIMHA REDDY ENGINEERING COLLEGE</vt:lpstr>
      <vt:lpstr>🔗 Live Power BI Dashboard</vt:lpstr>
      <vt:lpstr>📌 Overview</vt:lpstr>
      <vt:lpstr>🗂️ Data Source</vt:lpstr>
      <vt:lpstr>🧠 Skills Evaluated</vt:lpstr>
      <vt:lpstr>📈 Dashboard Highlights</vt:lpstr>
      <vt:lpstr>🎯 Purpose</vt:lpstr>
      <vt:lpstr>🗒️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NARSIMHA REDDY ENGINEERING COLLEGE</dc:title>
  <dc:subject/>
  <dc:creator/>
  <cp:keywords/>
  <dc:description>generated using python-pptx</dc:description>
  <cp:lastModifiedBy>pellurijainagasaimahesh@gmail.com</cp:lastModifiedBy>
  <cp:revision>2</cp:revision>
  <dcterms:created xsi:type="dcterms:W3CDTF">2013-01-27T09:14:16Z</dcterms:created>
  <dcterms:modified xsi:type="dcterms:W3CDTF">2025-06-05T13:29:31Z</dcterms:modified>
  <cp:category/>
</cp:coreProperties>
</file>