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GitHub: Uses, Installation &amp; Project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/>
              <a:t>Mahesh Prabhu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is a cloud-based platform for version control and collaboration.</a:t>
            </a:r>
          </a:p>
          <a:p>
            <a:r>
              <a:t>Uses Git - a version control system created by Linus Torvalds.</a:t>
            </a:r>
          </a:p>
          <a:p>
            <a:r>
              <a:t>Key Concepts: Git, Repository, Commit, Branch, Merge, Pull Request, Fork.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Uses of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Version Control: Track code changes.</a:t>
            </a:r>
          </a:p>
          <a:p>
            <a:r>
              <a:t>Collaboration: Multiple developers work together.</a:t>
            </a:r>
          </a:p>
          <a:p>
            <a:r>
              <a:t>Open Source Contributions: Contribute to global projects.</a:t>
            </a:r>
          </a:p>
          <a:p>
            <a:r>
              <a:t>Project Management: Use issues, tasks, and milestones.</a:t>
            </a:r>
          </a:p>
          <a:p>
            <a:r>
              <a:t>Documentation &amp; Portfolio: Host README and showcase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Installation Procedure -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Download Git from git-scm.com/downloads.</a:t>
            </a:r>
          </a:p>
          <a:p>
            <a:r>
              <a:t>Install with default settings.</a:t>
            </a:r>
          </a:p>
          <a:p>
            <a:r>
              <a:t>Verify: git --version.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Installation Procedure -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GitHub account at github.com.</a:t>
            </a:r>
          </a:p>
          <a:p>
            <a:r>
              <a:t>Sign up and verify email.</a:t>
            </a:r>
          </a:p>
          <a:p>
            <a:r>
              <a:t>Configure Git:</a:t>
            </a:r>
          </a:p>
          <a:p>
            <a:r>
              <a:t>git config --global user.name "Your Name"</a:t>
            </a:r>
          </a:p>
          <a:p>
            <a:r>
              <a:t>git config --global user.email "you@example.com"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Creating a New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 in to GitHub → New Repository.</a:t>
            </a:r>
          </a:p>
          <a:p>
            <a:r>
              <a:t>Fill in repository name, description, visibility.</a:t>
            </a:r>
          </a:p>
          <a:p>
            <a:r>
              <a:t>Optionally add README.</a:t>
            </a:r>
          </a:p>
          <a:p>
            <a:r>
              <a:t>Click Create Repository.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Cloning and Committing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Clone: git clone &lt;repo-url&gt;</a:t>
            </a:r>
          </a:p>
          <a:p>
            <a:r>
              <a:t>Navigate: cd repo-name</a:t>
            </a:r>
          </a:p>
          <a:p>
            <a:r>
              <a:t>Track changes: git add .</a:t>
            </a:r>
          </a:p>
          <a:p>
            <a:r>
              <a:t>Commit: git commit -m "Initial commit"</a:t>
            </a:r>
          </a:p>
          <a:p>
            <a:r>
              <a:t>Push: git push origin 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Making Changes and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Modify files locally.</a:t>
            </a:r>
          </a:p>
          <a:p>
            <a:r>
              <a:t>Add specific file: git add filename</a:t>
            </a:r>
          </a:p>
          <a:p>
            <a:r>
              <a:t>Commit with message: git commit -m "Update"</a:t>
            </a:r>
          </a:p>
          <a:p>
            <a:r>
              <a:t>Push to GitHub: git push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Useful GitHub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Issues: Track bugs and enhancements.</a:t>
            </a:r>
          </a:p>
          <a:p>
            <a:r>
              <a:t>Wikis: Maintain project documentation.</a:t>
            </a:r>
          </a:p>
          <a:p>
            <a:r>
              <a:t>GitHub Actions: Automate workflows.</a:t>
            </a:r>
          </a:p>
          <a:p>
            <a:r>
              <a:t>GitHub Pages: Host static websites.</a:t>
            </a:r>
          </a:p>
          <a:p>
            <a:r>
              <a:t>Insights: View analytics and contributors.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322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GitHub: Uses, Installation &amp; Project Setup</vt:lpstr>
      <vt:lpstr>1. Introduction to GitHub</vt:lpstr>
      <vt:lpstr>2. Uses of GitHub</vt:lpstr>
      <vt:lpstr>3. Installation Procedure - Git</vt:lpstr>
      <vt:lpstr>3. Installation Procedure - GitHub</vt:lpstr>
      <vt:lpstr>4. Creating a New Repository</vt:lpstr>
      <vt:lpstr>5. Cloning and Committing Code</vt:lpstr>
      <vt:lpstr>6. Making Changes and Updates</vt:lpstr>
      <vt:lpstr>6. Useful GitHub Features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mithra ❤️</dc:creator>
  <cp:keywords/>
  <dc:description>generated using python-pptx</dc:description>
  <cp:lastModifiedBy>mithra ❤️</cp:lastModifiedBy>
  <cp:revision>2</cp:revision>
  <dcterms:created xsi:type="dcterms:W3CDTF">2013-01-27T09:14:16Z</dcterms:created>
  <dcterms:modified xsi:type="dcterms:W3CDTF">2025-07-11T04:18:54Z</dcterms:modified>
  <cp:category/>
</cp:coreProperties>
</file>