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445" y="-25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0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018" y="2257498"/>
            <a:ext cx="5471494" cy="5191680"/>
          </a:xfrm>
        </p:spPr>
        <p:txBody>
          <a:bodyPr anchor="b"/>
          <a:lstStyle>
            <a:lvl1pPr>
              <a:defRPr sz="5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018" y="7449174"/>
            <a:ext cx="5471494" cy="134317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5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7485360"/>
            <a:ext cx="5471494" cy="883691"/>
          </a:xfrm>
        </p:spPr>
        <p:txBody>
          <a:bodyPr anchor="b">
            <a:normAutofit/>
          </a:bodyPr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6018" y="1069340"/>
            <a:ext cx="5471494" cy="56767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9" y="8369051"/>
            <a:ext cx="5471493" cy="769825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32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2257496"/>
            <a:ext cx="5471494" cy="3089204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5703147"/>
            <a:ext cx="5471494" cy="368328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528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04" y="2257496"/>
            <a:ext cx="4959200" cy="3622742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96758" y="5880238"/>
            <a:ext cx="4513041" cy="53353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157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6783802"/>
            <a:ext cx="5471494" cy="261394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56901" y="1514435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4467" y="4075572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85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4871439"/>
            <a:ext cx="5471495" cy="2577736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205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398" y="3089204"/>
            <a:ext cx="1826919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04497" y="4158544"/>
            <a:ext cx="1814819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688" y="3089204"/>
            <a:ext cx="1820331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01144" y="4158544"/>
            <a:ext cx="1826874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3089204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16980" y="4158544"/>
            <a:ext cx="1817773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41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7" y="6628332"/>
            <a:ext cx="182269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04497" y="3445651"/>
            <a:ext cx="182269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04497" y="7526876"/>
            <a:ext cx="1822693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1231" y="6628332"/>
            <a:ext cx="1816788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11230" y="3445651"/>
            <a:ext cx="1816788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10391" y="7526874"/>
            <a:ext cx="1819194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6628332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16979" y="3445651"/>
            <a:ext cx="181777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16904" y="7526871"/>
            <a:ext cx="1820180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657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087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8223" y="670816"/>
            <a:ext cx="1086530" cy="908443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497" y="1205627"/>
            <a:ext cx="4602004" cy="854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7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45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4462186"/>
            <a:ext cx="5471494" cy="2986990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50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02" y="3212973"/>
            <a:ext cx="2725524" cy="6542282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521" y="3205983"/>
            <a:ext cx="2725526" cy="6549271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39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2970389"/>
            <a:ext cx="272552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0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5522" y="2970389"/>
            <a:ext cx="2725524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0552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06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5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25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7" y="2257495"/>
            <a:ext cx="2108500" cy="2257496"/>
          </a:xfrm>
        </p:spPr>
        <p:txBody>
          <a:bodyPr anchor="b"/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238" y="2257496"/>
            <a:ext cx="3221275" cy="7128933"/>
          </a:xfrm>
        </p:spPr>
        <p:txBody>
          <a:bodyPr anchor="ctr">
            <a:normAutofit/>
          </a:bodyPr>
          <a:lstStyle>
            <a:lvl1pPr>
              <a:defRPr sz="1653"/>
            </a:lvl1pPr>
            <a:lvl2pPr>
              <a:defRPr sz="1488"/>
            </a:lvl2pPr>
            <a:lvl3pPr>
              <a:defRPr sz="1322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4879361"/>
            <a:ext cx="2108500" cy="4514990"/>
          </a:xfrm>
        </p:spPr>
        <p:txBody>
          <a:bodyPr/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80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68" y="2891166"/>
            <a:ext cx="3157363" cy="2455534"/>
          </a:xfrm>
        </p:spPr>
        <p:txBody>
          <a:bodyPr anchor="b">
            <a:normAutofit/>
          </a:bodyPr>
          <a:lstStyle>
            <a:lvl1pPr algn="l">
              <a:defRPr sz="297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08393" y="1782234"/>
            <a:ext cx="1984098" cy="71289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5703147"/>
            <a:ext cx="3152449" cy="2138680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205781" y="2613942"/>
            <a:ext cx="2329921" cy="439617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702014" y="-712894"/>
            <a:ext cx="1322388" cy="249512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5205781" y="9505245"/>
            <a:ext cx="818621" cy="154460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27254" y="4158544"/>
            <a:ext cx="3463396" cy="653485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93992" y="4514991"/>
            <a:ext cx="1952096" cy="368328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6400914" y="0"/>
            <a:ext cx="566738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559" y="705905"/>
            <a:ext cx="5830488" cy="218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3201043"/>
            <a:ext cx="5546436" cy="654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830786" y="2935318"/>
            <a:ext cx="1544601" cy="18896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736795" y="5172231"/>
            <a:ext cx="6018421" cy="1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418093" y="461130"/>
            <a:ext cx="519644" cy="11970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97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377836" rtl="0" eaLnBrk="1" latinLnBrk="0" hangingPunct="1">
        <a:spcBef>
          <a:spcPct val="0"/>
        </a:spcBef>
        <a:buNone/>
        <a:defRPr sz="347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378" indent="-28337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53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3984" indent="-23614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4592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2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2428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0263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8100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5936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3773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1609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6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73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508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46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82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018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54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91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10" y="2473018"/>
            <a:ext cx="5759450" cy="702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OBJECTIVE:</a:t>
            </a:r>
            <a:endParaRPr sz="1200" dirty="0">
              <a:latin typeface="Times New Roman"/>
              <a:cs typeface="Times New Roman"/>
            </a:endParaRPr>
          </a:p>
          <a:p>
            <a:pPr marL="12700" marR="9525" indent="456565" algn="just">
              <a:lnSpc>
                <a:spcPct val="103200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tive 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  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utom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ici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me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nism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ing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ining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ptimal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th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ns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rops. 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involv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rious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nsors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ontroll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oll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plant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, soil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moi</a:t>
            </a:r>
            <a:r>
              <a:rPr sz="1200" spc="-1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ture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ls,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mpe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nditions.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ims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til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T te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hnolo</a:t>
            </a:r>
            <a:r>
              <a:rPr sz="1200" spc="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mote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ontrol, 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nsuring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ntion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providing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rts f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ne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tions to optimi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rop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ield.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ABSTR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CT:</a:t>
            </a:r>
            <a:endParaRPr sz="1200" dirty="0">
              <a:latin typeface="Times New Roman"/>
              <a:cs typeface="Times New Roman"/>
            </a:endParaRPr>
          </a:p>
          <a:p>
            <a:pPr marL="12700" marR="5080" indent="456565" algn="just">
              <a:lnSpc>
                <a:spcPct val="103400"/>
              </a:lnSpc>
              <a:spcBef>
                <a:spcPts val="78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rming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ombin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nsors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hnolo</a:t>
            </a:r>
            <a:r>
              <a:rPr sz="1200" spc="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utom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itoring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ontrol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ultur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nsors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ultr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son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soil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moistur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T11,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DR,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rf</a:t>
            </a:r>
            <a:r>
              <a:rPr sz="1200" spc="-5" dirty="0">
                <a:latin typeface="Times New Roman"/>
                <a:cs typeface="Times New Roman"/>
              </a:rPr>
              <a:t>ace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ontroll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r,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bles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oll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plant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h,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soil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moi</a:t>
            </a:r>
            <a:r>
              <a:rPr sz="1200" spc="-1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ture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ontent,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li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ilit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tes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mote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mana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met</a:t>
            </a:r>
            <a:r>
              <a:rPr sz="1200" spc="5" dirty="0">
                <a:latin typeface="Times New Roman"/>
                <a:cs typeface="Times New Roman"/>
              </a:rPr>
              <a:t>er</a:t>
            </a:r>
            <a:r>
              <a:rPr sz="1200" dirty="0">
                <a:latin typeface="Times New Roman"/>
                <a:cs typeface="Times New Roman"/>
              </a:rPr>
              <a:t>s.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onditions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3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il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moi</a:t>
            </a:r>
            <a:r>
              <a:rPr sz="1200" spc="-1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rts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</a:t>
            </a:r>
            <a:r>
              <a:rPr sz="1200" spc="5" dirty="0">
                <a:latin typeface="Times New Roman"/>
                <a:cs typeface="Times New Roman"/>
              </a:rPr>
              <a:t>zz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r,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nsuring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prompt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ntion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 optimal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rop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th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nditions.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rop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ield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bling</a:t>
            </a:r>
            <a:r>
              <a:rPr sz="1200" spc="-5" dirty="0">
                <a:latin typeface="Times New Roman"/>
                <a:cs typeface="Times New Roman"/>
              </a:rPr>
              <a:t> 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ient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time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ntion 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acc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nv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ronm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dat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INTRODU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TION:</a:t>
            </a:r>
            <a:endParaRPr sz="12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3400"/>
              </a:lnSpc>
              <a:spcBef>
                <a:spcPts val="780"/>
              </a:spcBef>
            </a:pPr>
            <a:r>
              <a:rPr sz="1200" dirty="0">
                <a:latin typeface="Times New Roman"/>
                <a:cs typeface="Times New Roman"/>
              </a:rPr>
              <a:t>Ag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iculture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kbone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sust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rop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onditions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pivot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nsuring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od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uri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ditional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rming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ision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monitoring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rops.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rmi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Using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oT 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ims 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dr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 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 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ing 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nsor 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hnolo</a:t>
            </a:r>
            <a:r>
              <a:rPr sz="1200" spc="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y 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oT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onn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tivi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rious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soil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moistur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ltr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soni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T11,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DR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ther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th,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soil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moisture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ls,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nsors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rf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ontroll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ommunic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tes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oT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rm.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farm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mot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monitor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ontrol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onditions ess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rop </a:t>
            </a:r>
            <a:r>
              <a:rPr sz="1200" spc="-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th.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rmo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, the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inco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por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tes 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</a:t>
            </a:r>
            <a:r>
              <a:rPr sz="1200" spc="5" dirty="0">
                <a:latin typeface="Times New Roman"/>
                <a:cs typeface="Times New Roman"/>
              </a:rPr>
              <a:t>zz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rt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nism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noti</a:t>
            </a:r>
            <a:r>
              <a:rPr sz="1200" spc="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ted,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llowing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swift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vol</a:t>
            </a:r>
            <a:r>
              <a:rPr sz="1200" spc="3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tioni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 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ditional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rmi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t,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utom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0" y="9236299"/>
            <a:ext cx="30286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1200" spc="-5" dirty="0">
                <a:latin typeface="Times New Roman"/>
                <a:cs typeface="Times New Roman"/>
              </a:rPr>
              <a:t>Effective crop cultivation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7" y="9143334"/>
            <a:ext cx="4082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onditions,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t inte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ntions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optimi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7" y="1215717"/>
            <a:ext cx="5760085" cy="8192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EXIS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ING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SYSTE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 marR="5080" indent="456565" algn="just">
              <a:lnSpc>
                <a:spcPct val="103200"/>
              </a:lnSpc>
              <a:spcBef>
                <a:spcPts val="790"/>
              </a:spcBef>
            </a:pP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rmers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ssess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plant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th,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soil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moi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nviron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ntal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onditions throu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inspe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iodic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0" dirty="0">
                <a:latin typeface="Times New Roman"/>
                <a:cs typeface="Times New Roman"/>
              </a:rPr>
              <a:t> s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duling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o</a:t>
            </a:r>
            <a:r>
              <a:rPr sz="1200" dirty="0">
                <a:latin typeface="Times New Roman"/>
                <a:cs typeface="Times New Roman"/>
              </a:rPr>
              <a:t>ft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ular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rvals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rso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ise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2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driv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isions. 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utom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led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ien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ies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sponses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onditions,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ting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ld.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dv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nsor te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hnolo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oT,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utom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rming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tem,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volutioni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this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ditional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pproa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oll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tion,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mote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itorin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ntions to optim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rop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th.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DISAD</a:t>
            </a:r>
            <a:r>
              <a:rPr sz="1200" b="1" spc="-5" dirty="0">
                <a:latin typeface="Times New Roman"/>
                <a:cs typeface="Times New Roman"/>
              </a:rPr>
              <a:t>V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ES:</a:t>
            </a:r>
            <a:endParaRPr sz="1200" dirty="0">
              <a:latin typeface="Times New Roman"/>
              <a:cs typeface="Times New Roman"/>
            </a:endParaRPr>
          </a:p>
          <a:p>
            <a:pPr marL="469265" marR="6985" indent="-227965" algn="just">
              <a:lnSpc>
                <a:spcPct val="103299"/>
              </a:lnSpc>
              <a:spcBef>
                <a:spcPts val="78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Li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 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ision: 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ision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- time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ssessing p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th,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soil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moistur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nvironme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rs. This impr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ision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ould 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d to suboptimal d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isio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makin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 marL="469265" marR="6350" indent="-227965" algn="just">
              <a:lnSpc>
                <a:spcPct val="103299"/>
              </a:lnSpc>
              <a:spcBef>
                <a:spcPts val="80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sou</a:t>
            </a:r>
            <a:r>
              <a:rPr sz="1200" b="1" spc="-5" dirty="0">
                <a:latin typeface="Times New Roman"/>
                <a:cs typeface="Times New Roman"/>
              </a:rPr>
              <a:t>rc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ff</a:t>
            </a:r>
            <a:r>
              <a:rPr sz="1200" b="1" dirty="0">
                <a:latin typeface="Times New Roman"/>
                <a:cs typeface="Times New Roman"/>
              </a:rPr>
              <a:t>ici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y: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ithout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ir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ic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rops, impa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ld and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ion.</a:t>
            </a:r>
          </a:p>
          <a:p>
            <a:pPr marL="469265" marR="7620" indent="-227965" algn="just">
              <a:lnSpc>
                <a:spcPct val="103299"/>
              </a:lnSpc>
              <a:spcBef>
                <a:spcPts val="80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layed  </a:t>
            </a:r>
            <a:r>
              <a:rPr sz="1200" b="1" spc="-1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spons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s:  </a:t>
            </a:r>
            <a:r>
              <a:rPr sz="1200" b="1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 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spon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onditions.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ntifi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tion,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tive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tions mi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 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d, imp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lth.</a:t>
            </a:r>
          </a:p>
          <a:p>
            <a:pPr marL="469265" marR="6985" indent="-227965" algn="just">
              <a:lnSpc>
                <a:spcPct val="103299"/>
              </a:lnSpc>
              <a:spcBef>
                <a:spcPts val="80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lian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on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Exp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ience: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isions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farm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intuition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ther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tive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sses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ments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ould 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 to in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onsisten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ies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suboptim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out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omes.</a:t>
            </a:r>
          </a:p>
          <a:p>
            <a:pPr marL="469265" marR="8255" indent="-227965" algn="just">
              <a:lnSpc>
                <a:spcPct val="102899"/>
              </a:lnSpc>
              <a:spcBef>
                <a:spcPts val="81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Risk </a:t>
            </a:r>
            <a:r>
              <a:rPr sz="1200" b="1" spc="-14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f </a:t>
            </a:r>
            <a:r>
              <a:rPr sz="1200" b="1" spc="-1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op </a:t>
            </a:r>
            <a:r>
              <a:rPr sz="1200" b="1" spc="-1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Lo</a:t>
            </a:r>
            <a:r>
              <a:rPr sz="1200" b="1" spc="-15" dirty="0">
                <a:latin typeface="Times New Roman"/>
                <a:cs typeface="Times New Roman"/>
              </a:rPr>
              <a:t>s</a:t>
            </a:r>
            <a:r>
              <a:rPr sz="1200" b="1" dirty="0">
                <a:latin typeface="Times New Roman"/>
                <a:cs typeface="Times New Roman"/>
              </a:rPr>
              <a:t>s: </a:t>
            </a:r>
            <a:r>
              <a:rPr sz="1200" b="1" spc="-12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bili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prompt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soil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moi</a:t>
            </a:r>
            <a:r>
              <a:rPr sz="1200" spc="-1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ture lev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ls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nviro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ment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ssors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risk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rop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loss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unf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vor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onditions going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unnoti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d.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S</a:t>
            </a:r>
            <a:r>
              <a:rPr sz="1200" b="1" dirty="0">
                <a:latin typeface="Times New Roman"/>
                <a:cs typeface="Times New Roman"/>
              </a:rPr>
              <a:t>ED SYSTE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 marR="6350" indent="456565" algn="just">
              <a:lnSpc>
                <a:spcPct val="103400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rming 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rious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utting</a:t>
            </a:r>
            <a:r>
              <a:rPr sz="1200" spc="-5" dirty="0">
                <a:latin typeface="Times New Roman"/>
                <a:cs typeface="Times New Roman"/>
              </a:rPr>
              <a:t>-e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ge 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hnolo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ie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, including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soil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moisture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nsors,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ultr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sonic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T11,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DR,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rocontroll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oT. This 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ims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utom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rop 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th 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onditions 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ontinuous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monitoring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ial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met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soil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moi</a:t>
            </a:r>
            <a:r>
              <a:rPr sz="1200" spc="-1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ture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2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s,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th,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mbi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temp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oll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ta,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ssed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ontroll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r,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bling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ise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isio</a:t>
            </a:r>
            <a:r>
              <a:rPr sz="1200" spc="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makin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oT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ilit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tes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mote monitoring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ontrol,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llowing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 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 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onditions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rts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</a:t>
            </a:r>
            <a:r>
              <a:rPr sz="1200" spc="5" dirty="0">
                <a:latin typeface="Times New Roman"/>
                <a:cs typeface="Times New Roman"/>
              </a:rPr>
              <a:t>zz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pt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noti</a:t>
            </a:r>
            <a:r>
              <a:rPr sz="1200" spc="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farm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5906"/>
            <a:ext cx="5759450" cy="358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250">
              <a:latin typeface="Times New Roman"/>
              <a:cs typeface="Times New Roman"/>
            </a:endParaRPr>
          </a:p>
          <a:p>
            <a:pPr marL="469265" marR="8890" indent="-227965" algn="just">
              <a:lnSpc>
                <a:spcPct val="103299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ision Ag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ultu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nsors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onitoring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ssential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soil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moistur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plant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wth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ls,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temp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llowi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acc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de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isio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maki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69265" indent="-227965" algn="just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ti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iz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 </a:t>
            </a:r>
            <a:r>
              <a:rPr sz="1200" b="1" spc="14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sou</a:t>
            </a:r>
            <a:r>
              <a:rPr sz="1200" b="1" spc="-5" dirty="0">
                <a:latin typeface="Times New Roman"/>
                <a:cs typeface="Times New Roman"/>
              </a:rPr>
              <a:t>rc</a:t>
            </a:r>
            <a:r>
              <a:rPr sz="1200" b="1" dirty="0">
                <a:latin typeface="Times New Roman"/>
                <a:cs typeface="Times New Roman"/>
              </a:rPr>
              <a:t>e </a:t>
            </a:r>
            <a:r>
              <a:rPr sz="1200" b="1" spc="1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anag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nt:  </a:t>
            </a:r>
            <a:r>
              <a:rPr sz="1200" b="1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ient</a:t>
            </a:r>
            <a:endParaRPr sz="1200">
              <a:latin typeface="Times New Roman"/>
              <a:cs typeface="Times New Roman"/>
            </a:endParaRPr>
          </a:p>
          <a:p>
            <a:pPr marL="469265" marR="11430">
              <a:lnSpc>
                <a:spcPct val="103299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ir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uring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s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ne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ount of 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69265" marR="7620" indent="-227965" algn="just">
              <a:lnSpc>
                <a:spcPct val="103299"/>
              </a:lnSpc>
              <a:buFont typeface="Times New Roman"/>
              <a:buAutoNum type="arabicPeriod" startAt="3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Ti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ly  Inte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ntions: 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Continuous  monitoring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llows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immedi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unf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vor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onditions,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trig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ring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prompt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rts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</a:t>
            </a:r>
            <a:r>
              <a:rPr sz="1200" spc="5" dirty="0">
                <a:latin typeface="Times New Roman"/>
                <a:cs typeface="Times New Roman"/>
              </a:rPr>
              <a:t>zz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stem.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ilit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tes tim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tions to mi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isks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optimi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rop </a:t>
            </a:r>
            <a:r>
              <a:rPr sz="1200" spc="-5" dirty="0">
                <a:latin typeface="Times New Roman"/>
                <a:cs typeface="Times New Roman"/>
              </a:rPr>
              <a:t>hea</a:t>
            </a:r>
            <a:r>
              <a:rPr sz="1200" dirty="0">
                <a:latin typeface="Times New Roman"/>
                <a:cs typeface="Times New Roman"/>
              </a:rPr>
              <a:t>lth.</a:t>
            </a:r>
            <a:endParaRPr sz="1200">
              <a:latin typeface="Times New Roman"/>
              <a:cs typeface="Times New Roman"/>
            </a:endParaRPr>
          </a:p>
          <a:p>
            <a:pPr marL="469265" indent="-227965" algn="just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3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Re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e 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onito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 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ol: </a:t>
            </a:r>
            <a:r>
              <a:rPr sz="1200" b="1" spc="8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bles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rmers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mot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469265" marR="6350">
              <a:lnSpc>
                <a:spcPct val="103299"/>
              </a:lnSpc>
            </a:pPr>
            <a:r>
              <a:rPr sz="1200" dirty="0">
                <a:latin typeface="Times New Roman"/>
                <a:cs typeface="Times New Roman"/>
              </a:rPr>
              <a:t>monitor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onditions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</a:t>
            </a:r>
            <a:r>
              <a:rPr sz="1200" spc="3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ibili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mana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7965" algn="just">
              <a:lnSpc>
                <a:spcPct val="103299"/>
              </a:lnSpc>
              <a:buFont typeface="Times New Roman"/>
              <a:buAutoNum type="arabicPeriod" startAt="5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Enhan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d </a:t>
            </a:r>
            <a:r>
              <a:rPr sz="1200" b="1" spc="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op 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Yi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: 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 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th 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onditions 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swift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ddr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ims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ld,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nsuri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</a:t>
            </a:r>
            <a:r>
              <a:rPr sz="1200" spc="-5" dirty="0">
                <a:latin typeface="Times New Roman"/>
                <a:cs typeface="Times New Roman"/>
              </a:rPr>
              <a:t>uc</a:t>
            </a:r>
            <a:r>
              <a:rPr sz="1200" dirty="0">
                <a:latin typeface="Times New Roman"/>
                <a:cs typeface="Times New Roman"/>
              </a:rPr>
              <a:t>tivi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onomic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farm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BLOCK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DI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GRAM (H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WARE)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4697083"/>
            <a:ext cx="5736579" cy="493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1115132"/>
            <a:ext cx="2239645" cy="118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SO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TWA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 REQUI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ENTS: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80"/>
              </a:spcBef>
              <a:buFont typeface="Arial"/>
              <a:buChar char="●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duino ide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05"/>
              </a:spcBef>
              <a:buFont typeface="Arial"/>
              <a:buChar char="●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Emb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C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05"/>
              </a:spcBef>
              <a:buFont typeface="Arial"/>
              <a:buChar char="●"/>
              <a:tabLst>
                <a:tab pos="4699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2788486"/>
            <a:ext cx="22898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HAR</a:t>
            </a: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WA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 REQUI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ENTS: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10" y="3171855"/>
            <a:ext cx="1497965" cy="175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SzPct val="116666"/>
              <a:buFont typeface="Arial"/>
              <a:buChar char="●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Mic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ontroll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005"/>
              </a:spcBef>
              <a:buSzPct val="116666"/>
              <a:buFont typeface="Arial"/>
              <a:buChar char="●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Soil moi</a:t>
            </a:r>
            <a:r>
              <a:rPr sz="1200" spc="-1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nsor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SzPct val="116666"/>
              <a:buFont typeface="Arial"/>
              <a:buChar char="●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Ultr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sonic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nsor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SzPct val="116666"/>
              <a:buFont typeface="Arial"/>
              <a:buChar char="●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Dht 11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400" dirty="0"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1" y="4441148"/>
            <a:ext cx="45720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DR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zz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1" y="5230317"/>
            <a:ext cx="5568315" cy="2170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CON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LUSION: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rming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a 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formative 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p in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ultu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pr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 lev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or 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hnol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oT 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utom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to optimi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rop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wth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onditions. Th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ise monitori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ritic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par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remote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ssibili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 it o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 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fa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ditional </a:t>
            </a:r>
            <a:r>
              <a:rPr sz="1200" spc="-5" dirty="0">
                <a:latin typeface="Times New Roman"/>
                <a:cs typeface="Times New Roman"/>
              </a:rPr>
              <a:t>fa</a:t>
            </a:r>
            <a:r>
              <a:rPr sz="1200" dirty="0">
                <a:latin typeface="Times New Roman"/>
                <a:cs typeface="Times New Roman"/>
              </a:rPr>
              <a:t>rmi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methods. </a:t>
            </a:r>
            <a:r>
              <a:rPr sz="1200" spc="15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ntions,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ic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driv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d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ision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maki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 this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tem not on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5" dirty="0">
                <a:latin typeface="Times New Roman"/>
                <a:cs typeface="Times New Roman"/>
              </a:rPr>
              <a:t>cr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ield but also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ontr</a:t>
            </a:r>
            <a:r>
              <a:rPr sz="1200" spc="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tes tow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rds sust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inable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sm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rter f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rming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ts pot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to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volutioni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rm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 und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its si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nifi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ensu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food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omoting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ien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sust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inabili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ult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1058</Words>
  <Application>Microsoft Office PowerPoint</Application>
  <PresentationFormat>Custom</PresentationFormat>
  <Paragraphs>55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bharath koppula</cp:lastModifiedBy>
  <cp:revision>4</cp:revision>
  <dcterms:created xsi:type="dcterms:W3CDTF">2024-03-03T14:15:04Z</dcterms:created>
  <dcterms:modified xsi:type="dcterms:W3CDTF">2024-03-03T13:36:25Z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2024-03-03T00:00:00Z</vt:filetime>
  </property>
  <property fmtid="{D5CDD505-2E9C-101B-9397-08002B2CF9AE}" pid="3" name="LastSaved">
    <vt:filetime>2024-03-03T00:00:00Z</vt:filetime>
  </property>
</Properties>
</file>