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7" r:id="rId2"/>
    <p:sldId id="258" r:id="rId3"/>
    <p:sldId id="272" r:id="rId4"/>
    <p:sldId id="273" r:id="rId5"/>
    <p:sldId id="274" r:id="rId6"/>
    <p:sldId id="275" r:id="rId7"/>
    <p:sldId id="270" r:id="rId8"/>
    <p:sldId id="271" r:id="rId9"/>
    <p:sldId id="276" r:id="rId10"/>
    <p:sldId id="27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1047" y="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6"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17"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CC1ACF-5112-4DAD-86DD-D82718DF89CC}" type="datetimeFigureOut">
              <a:rPr lang="en-US" smtClean="0"/>
              <a:t>5/1/2025</a:t>
            </a:fld>
            <a:endParaRPr lang="en-US"/>
          </a:p>
        </p:txBody>
      </p:sp>
      <p:sp>
        <p:nvSpPr>
          <p:cNvPr id="1048718"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19"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10067E-43E6-4850-BF76-3907210FE56E}"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71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B8B73-94F3-4A0B-B06B-C1189A3F5431}" type="datetimeFigureOut">
              <a:rPr lang="en-US" smtClean="0"/>
              <a:t>5/1/2025</a:t>
            </a:fld>
            <a:endParaRPr lang="en-US"/>
          </a:p>
        </p:txBody>
      </p:sp>
      <p:sp>
        <p:nvSpPr>
          <p:cNvPr id="1048712"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71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1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7DEC7-9B37-4F03-A5B7-430C01D5E8F1}" type="slidenum">
              <a:rPr lang="en-US" smtClean="0"/>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Slide Image Placeholder 1"/>
          <p:cNvSpPr>
            <a:spLocks noGrp="1" noRot="1" noChangeAspect="1" noTextEdit="1"/>
          </p:cNvSpPr>
          <p:nvPr>
            <p:ph type="sldImg"/>
          </p:nvPr>
        </p:nvSpPr>
        <p:spPr bwMode="auto">
          <a:xfrm>
            <a:off x="1371600" y="1143000"/>
            <a:ext cx="4114800" cy="3086100"/>
          </a:xfrm>
          <a:noFill/>
          <a:ln>
            <a:solidFill>
              <a:srgbClr val="000000"/>
            </a:solidFill>
            <a:miter lim="800000"/>
            <a:headEnd/>
            <a:tailEnd/>
          </a:ln>
        </p:spPr>
      </p:sp>
      <p:sp>
        <p:nvSpPr>
          <p:cNvPr id="10485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ltLang="en-US"/>
          </a:p>
        </p:txBody>
      </p:sp>
      <p:sp>
        <p:nvSpPr>
          <p:cNvPr id="1048596" name="Slide Number Placeholder 3"/>
          <p:cNvSpPr>
            <a:spLocks noGrp="1"/>
          </p:cNvSpPr>
          <p:nvPr>
            <p:ph type="sldNum" sz="quarter" idx="5"/>
          </p:nvPr>
        </p:nvSpPr>
        <p:spPr bwMode="auto">
          <a:noFill/>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E9240A-0252-4890-8A04-E7204AF916C1}" type="slidenum">
              <a:rPr lang="en-IN" altLang="en-US" smtClean="0"/>
              <a:pPr>
                <a:spcBef>
                  <a:spcPct val="0"/>
                </a:spcBef>
              </a:pPr>
              <a:t>1</a:t>
            </a:fld>
            <a:endParaRPr lang="en-IN" altLang="en-US"/>
          </a:p>
        </p:txBody>
      </p:sp>
      <p:sp>
        <p:nvSpPr>
          <p:cNvPr id="1048597" name="Footer Placeholder 1"/>
          <p:cNvSpPr>
            <a:spLocks noGrp="1"/>
          </p:cNvSpPr>
          <p:nvPr>
            <p:ph type="ftr" sz="quarter" idx="4"/>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fld id="{35D0A903-1F18-45F3-93FE-BC75B0647006}" type="datetime1">
              <a:rPr lang="en-US" smtClean="0"/>
              <a:t>5/1/2025</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E685C1B2-8980-4C97-A56F-705F2C545C6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a:t>Click to edit Master title style</a:t>
            </a:r>
            <a:endParaRPr lang="en-US" dirty="0"/>
          </a:p>
        </p:txBody>
      </p:sp>
      <p:sp>
        <p:nvSpPr>
          <p:cNvPr id="104867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9" name="Date Placeholder 3"/>
          <p:cNvSpPr>
            <a:spLocks noGrp="1"/>
          </p:cNvSpPr>
          <p:nvPr>
            <p:ph type="dt" sz="half" idx="10"/>
          </p:nvPr>
        </p:nvSpPr>
        <p:spPr/>
        <p:txBody>
          <a:bodyPr/>
          <a:lstStyle/>
          <a:p>
            <a:fld id="{69118289-CF24-41E5-9CDE-1A69314D2437}" type="datetime1">
              <a:rPr lang="en-US" smtClean="0"/>
              <a:t>5/1/2025</a:t>
            </a:fld>
            <a:endParaRPr lang="en-US"/>
          </a:p>
        </p:txBody>
      </p:sp>
      <p:sp>
        <p:nvSpPr>
          <p:cNvPr id="1048680" name="Footer Placeholder 4"/>
          <p:cNvSpPr>
            <a:spLocks noGrp="1"/>
          </p:cNvSpPr>
          <p:nvPr>
            <p:ph type="ftr" sz="quarter" idx="11"/>
          </p:nvPr>
        </p:nvSpPr>
        <p:spPr/>
        <p:txBody>
          <a:bodyPr/>
          <a:lstStyle/>
          <a:p>
            <a:endParaRPr lang="en-US"/>
          </a:p>
        </p:txBody>
      </p:sp>
      <p:sp>
        <p:nvSpPr>
          <p:cNvPr id="1048681" name="Slide Number Placeholder 5"/>
          <p:cNvSpPr>
            <a:spLocks noGrp="1"/>
          </p:cNvSpPr>
          <p:nvPr>
            <p:ph type="sldNum" sz="quarter" idx="12"/>
          </p:nvPr>
        </p:nvSpPr>
        <p:spPr/>
        <p:txBody>
          <a:bodyPr/>
          <a:lstStyle/>
          <a:p>
            <a:fld id="{E685C1B2-8980-4C97-A56F-705F2C545C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66"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1048667"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8" name="Date Placeholder 3"/>
          <p:cNvSpPr>
            <a:spLocks noGrp="1"/>
          </p:cNvSpPr>
          <p:nvPr>
            <p:ph type="dt" sz="half" idx="10"/>
          </p:nvPr>
        </p:nvSpPr>
        <p:spPr/>
        <p:txBody>
          <a:bodyPr/>
          <a:lstStyle/>
          <a:p>
            <a:fld id="{2FA9DD37-C48A-4B99-B0B7-9F9E1BB4E232}" type="datetime1">
              <a:rPr lang="en-US" smtClean="0"/>
              <a:t>5/1/2025</a:t>
            </a:fld>
            <a:endParaRPr lang="en-US"/>
          </a:p>
        </p:txBody>
      </p:sp>
      <p:sp>
        <p:nvSpPr>
          <p:cNvPr id="1048669" name="Footer Placeholder 4"/>
          <p:cNvSpPr>
            <a:spLocks noGrp="1"/>
          </p:cNvSpPr>
          <p:nvPr>
            <p:ph type="ftr" sz="quarter" idx="11"/>
          </p:nvPr>
        </p:nvSpPr>
        <p:spPr/>
        <p:txBody>
          <a:bodyPr/>
          <a:lstStyle/>
          <a:p>
            <a:endParaRPr lang="en-US"/>
          </a:p>
        </p:txBody>
      </p:sp>
      <p:sp>
        <p:nvSpPr>
          <p:cNvPr id="1048670" name="Slide Number Placeholder 5"/>
          <p:cNvSpPr>
            <a:spLocks noGrp="1"/>
          </p:cNvSpPr>
          <p:nvPr>
            <p:ph type="sldNum" sz="quarter" idx="12"/>
          </p:nvPr>
        </p:nvSpPr>
        <p:spPr/>
        <p:txBody>
          <a:bodyPr/>
          <a:lstStyle/>
          <a:p>
            <a:fld id="{E685C1B2-8980-4C97-A56F-705F2C545C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a:t>Click to edit Master title style</a:t>
            </a:r>
            <a:endParaRPr lang="en-US" dirty="0"/>
          </a:p>
        </p:txBody>
      </p:sp>
      <p:sp>
        <p:nvSpPr>
          <p:cNvPr id="104859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0" name="Date Placeholder 3"/>
          <p:cNvSpPr>
            <a:spLocks noGrp="1"/>
          </p:cNvSpPr>
          <p:nvPr>
            <p:ph type="dt" sz="half" idx="10"/>
          </p:nvPr>
        </p:nvSpPr>
        <p:spPr/>
        <p:txBody>
          <a:bodyPr/>
          <a:lstStyle/>
          <a:p>
            <a:fld id="{3EE5A6BE-43E7-4C87-B487-959207D0A261}" type="datetime1">
              <a:rPr lang="en-US" smtClean="0"/>
              <a:t>5/1/2025</a:t>
            </a:fld>
            <a:endParaRPr lang="en-US"/>
          </a:p>
        </p:txBody>
      </p:sp>
      <p:sp>
        <p:nvSpPr>
          <p:cNvPr id="1048601" name="Footer Placeholder 4"/>
          <p:cNvSpPr>
            <a:spLocks noGrp="1"/>
          </p:cNvSpPr>
          <p:nvPr>
            <p:ph type="ftr" sz="quarter" idx="11"/>
          </p:nvPr>
        </p:nvSpPr>
        <p:spPr/>
        <p:txBody>
          <a:bodyPr/>
          <a:lstStyle/>
          <a:p>
            <a:endParaRPr lang="en-US"/>
          </a:p>
        </p:txBody>
      </p:sp>
      <p:sp>
        <p:nvSpPr>
          <p:cNvPr id="1048602" name="Slide Number Placeholder 5"/>
          <p:cNvSpPr>
            <a:spLocks noGrp="1"/>
          </p:cNvSpPr>
          <p:nvPr>
            <p:ph type="sldNum" sz="quarter" idx="12"/>
          </p:nvPr>
        </p:nvSpPr>
        <p:spPr/>
        <p:txBody>
          <a:bodyPr/>
          <a:lstStyle/>
          <a:p>
            <a:fld id="{E685C1B2-8980-4C97-A56F-705F2C545C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104868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lstStyle/>
          <a:p>
            <a:fld id="{D8A6D6AD-D418-4EBD-BA58-BBB0BE0C0739}" type="datetime1">
              <a:rPr lang="en-US" smtClean="0"/>
              <a:t>5/1/2025</a:t>
            </a:fld>
            <a:endParaRPr lang="en-US"/>
          </a:p>
        </p:txBody>
      </p:sp>
      <p:sp>
        <p:nvSpPr>
          <p:cNvPr id="1048685" name="Footer Placeholder 4"/>
          <p:cNvSpPr>
            <a:spLocks noGrp="1"/>
          </p:cNvSpPr>
          <p:nvPr>
            <p:ph type="ftr" sz="quarter" idx="11"/>
          </p:nvPr>
        </p:nvSpPr>
        <p:spPr/>
        <p:txBody>
          <a:bodyPr/>
          <a:lstStyle/>
          <a:p>
            <a:endParaRPr lang="en-US"/>
          </a:p>
        </p:txBody>
      </p:sp>
      <p:sp>
        <p:nvSpPr>
          <p:cNvPr id="1048686" name="Slide Number Placeholder 5"/>
          <p:cNvSpPr>
            <a:spLocks noGrp="1"/>
          </p:cNvSpPr>
          <p:nvPr>
            <p:ph type="sldNum" sz="quarter" idx="12"/>
          </p:nvPr>
        </p:nvSpPr>
        <p:spPr/>
        <p:txBody>
          <a:bodyPr/>
          <a:lstStyle/>
          <a:p>
            <a:fld id="{E685C1B2-8980-4C97-A56F-705F2C545C6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endParaRPr lang="en-US" dirty="0"/>
          </a:p>
        </p:txBody>
      </p:sp>
      <p:sp>
        <p:nvSpPr>
          <p:cNvPr id="1048688"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Date Placeholder 4"/>
          <p:cNvSpPr>
            <a:spLocks noGrp="1"/>
          </p:cNvSpPr>
          <p:nvPr>
            <p:ph type="dt" sz="half" idx="10"/>
          </p:nvPr>
        </p:nvSpPr>
        <p:spPr/>
        <p:txBody>
          <a:bodyPr/>
          <a:lstStyle/>
          <a:p>
            <a:fld id="{1F5CAC4A-FB13-4813-8014-048E3DBBBAFC}" type="datetime1">
              <a:rPr lang="en-US" smtClean="0"/>
              <a:t>5/1/2025</a:t>
            </a:fld>
            <a:endParaRPr lang="en-US"/>
          </a:p>
        </p:txBody>
      </p:sp>
      <p:sp>
        <p:nvSpPr>
          <p:cNvPr id="1048691" name="Footer Placeholder 5"/>
          <p:cNvSpPr>
            <a:spLocks noGrp="1"/>
          </p:cNvSpPr>
          <p:nvPr>
            <p:ph type="ftr" sz="quarter" idx="11"/>
          </p:nvPr>
        </p:nvSpPr>
        <p:spPr/>
        <p:txBody>
          <a:bodyPr/>
          <a:lstStyle/>
          <a:p>
            <a:endParaRPr lang="en-US"/>
          </a:p>
        </p:txBody>
      </p:sp>
      <p:sp>
        <p:nvSpPr>
          <p:cNvPr id="1048692" name="Slide Number Placeholder 6"/>
          <p:cNvSpPr>
            <a:spLocks noGrp="1"/>
          </p:cNvSpPr>
          <p:nvPr>
            <p:ph type="sldNum" sz="quarter" idx="12"/>
          </p:nvPr>
        </p:nvSpPr>
        <p:spPr/>
        <p:txBody>
          <a:bodyPr/>
          <a:lstStyle/>
          <a:p>
            <a:fld id="{E685C1B2-8980-4C97-A56F-705F2C545C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3"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1048694"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6"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7"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8" name="Date Placeholder 6"/>
          <p:cNvSpPr>
            <a:spLocks noGrp="1"/>
          </p:cNvSpPr>
          <p:nvPr>
            <p:ph type="dt" sz="half" idx="10"/>
          </p:nvPr>
        </p:nvSpPr>
        <p:spPr/>
        <p:txBody>
          <a:bodyPr/>
          <a:lstStyle/>
          <a:p>
            <a:fld id="{591897C8-2684-4D7A-BD95-49BBB58E2500}" type="datetime1">
              <a:rPr lang="en-US" smtClean="0"/>
              <a:t>5/1/2025</a:t>
            </a:fld>
            <a:endParaRPr lang="en-US"/>
          </a:p>
        </p:txBody>
      </p:sp>
      <p:sp>
        <p:nvSpPr>
          <p:cNvPr id="1048699" name="Footer Placeholder 7"/>
          <p:cNvSpPr>
            <a:spLocks noGrp="1"/>
          </p:cNvSpPr>
          <p:nvPr>
            <p:ph type="ftr" sz="quarter" idx="11"/>
          </p:nvPr>
        </p:nvSpPr>
        <p:spPr/>
        <p:txBody>
          <a:bodyPr/>
          <a:lstStyle/>
          <a:p>
            <a:endParaRPr lang="en-US"/>
          </a:p>
        </p:txBody>
      </p:sp>
      <p:sp>
        <p:nvSpPr>
          <p:cNvPr id="1048700" name="Slide Number Placeholder 8"/>
          <p:cNvSpPr>
            <a:spLocks noGrp="1"/>
          </p:cNvSpPr>
          <p:nvPr>
            <p:ph type="sldNum" sz="quarter" idx="12"/>
          </p:nvPr>
        </p:nvSpPr>
        <p:spPr/>
        <p:txBody>
          <a:bodyPr/>
          <a:lstStyle/>
          <a:p>
            <a:fld id="{E685C1B2-8980-4C97-A56F-705F2C545C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t>Click to edit Master title style</a:t>
            </a:r>
            <a:endParaRPr lang="en-US" dirty="0"/>
          </a:p>
        </p:txBody>
      </p:sp>
      <p:sp>
        <p:nvSpPr>
          <p:cNvPr id="1048663" name="Date Placeholder 2"/>
          <p:cNvSpPr>
            <a:spLocks noGrp="1"/>
          </p:cNvSpPr>
          <p:nvPr>
            <p:ph type="dt" sz="half" idx="10"/>
          </p:nvPr>
        </p:nvSpPr>
        <p:spPr/>
        <p:txBody>
          <a:bodyPr/>
          <a:lstStyle/>
          <a:p>
            <a:fld id="{59133690-4ACE-44C7-9660-A0B81CB7B07E}" type="datetime1">
              <a:rPr lang="en-US" smtClean="0"/>
              <a:t>5/1/2025</a:t>
            </a:fld>
            <a:endParaRPr lang="en-US"/>
          </a:p>
        </p:txBody>
      </p:sp>
      <p:sp>
        <p:nvSpPr>
          <p:cNvPr id="1048664" name="Footer Placeholder 3"/>
          <p:cNvSpPr>
            <a:spLocks noGrp="1"/>
          </p:cNvSpPr>
          <p:nvPr>
            <p:ph type="ftr" sz="quarter" idx="11"/>
          </p:nvPr>
        </p:nvSpPr>
        <p:spPr/>
        <p:txBody>
          <a:bodyPr/>
          <a:lstStyle/>
          <a:p>
            <a:endParaRPr lang="en-US"/>
          </a:p>
        </p:txBody>
      </p:sp>
      <p:sp>
        <p:nvSpPr>
          <p:cNvPr id="1048665" name="Slide Number Placeholder 4"/>
          <p:cNvSpPr>
            <a:spLocks noGrp="1"/>
          </p:cNvSpPr>
          <p:nvPr>
            <p:ph type="sldNum" sz="quarter" idx="12"/>
          </p:nvPr>
        </p:nvSpPr>
        <p:spPr/>
        <p:txBody>
          <a:bodyPr/>
          <a:lstStyle/>
          <a:p>
            <a:fld id="{E685C1B2-8980-4C97-A56F-705F2C545C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1" name="Date Placeholder 1"/>
          <p:cNvSpPr>
            <a:spLocks noGrp="1"/>
          </p:cNvSpPr>
          <p:nvPr>
            <p:ph type="dt" sz="half" idx="10"/>
          </p:nvPr>
        </p:nvSpPr>
        <p:spPr/>
        <p:txBody>
          <a:bodyPr/>
          <a:lstStyle/>
          <a:p>
            <a:fld id="{1FE81BED-37E7-4E7B-B08D-53D01D1BF5CC}" type="datetime1">
              <a:rPr lang="en-US" smtClean="0"/>
              <a:t>5/1/2025</a:t>
            </a:fld>
            <a:endParaRPr lang="en-US"/>
          </a:p>
        </p:txBody>
      </p:sp>
      <p:sp>
        <p:nvSpPr>
          <p:cNvPr id="1048702" name="Footer Placeholder 2"/>
          <p:cNvSpPr>
            <a:spLocks noGrp="1"/>
          </p:cNvSpPr>
          <p:nvPr>
            <p:ph type="ftr" sz="quarter" idx="11"/>
          </p:nvPr>
        </p:nvSpPr>
        <p:spPr/>
        <p:txBody>
          <a:bodyPr/>
          <a:lstStyle/>
          <a:p>
            <a:endParaRPr lang="en-US"/>
          </a:p>
        </p:txBody>
      </p:sp>
      <p:sp>
        <p:nvSpPr>
          <p:cNvPr id="1048703" name="Slide Number Placeholder 3"/>
          <p:cNvSpPr>
            <a:spLocks noGrp="1"/>
          </p:cNvSpPr>
          <p:nvPr>
            <p:ph type="sldNum" sz="quarter" idx="12"/>
          </p:nvPr>
        </p:nvSpPr>
        <p:spPr/>
        <p:txBody>
          <a:bodyPr/>
          <a:lstStyle/>
          <a:p>
            <a:fld id="{E685C1B2-8980-4C97-A56F-705F2C545C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1048705"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6"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7" name="Date Placeholder 4"/>
          <p:cNvSpPr>
            <a:spLocks noGrp="1"/>
          </p:cNvSpPr>
          <p:nvPr>
            <p:ph type="dt" sz="half" idx="10"/>
          </p:nvPr>
        </p:nvSpPr>
        <p:spPr/>
        <p:txBody>
          <a:bodyPr/>
          <a:lstStyle/>
          <a:p>
            <a:fld id="{4FC089BE-59BB-4156-902E-F7E4F0986C62}" type="datetime1">
              <a:rPr lang="en-US" smtClean="0"/>
              <a:t>5/1/2025</a:t>
            </a:fld>
            <a:endParaRPr lang="en-US"/>
          </a:p>
        </p:txBody>
      </p:sp>
      <p:sp>
        <p:nvSpPr>
          <p:cNvPr id="1048708" name="Footer Placeholder 5"/>
          <p:cNvSpPr>
            <a:spLocks noGrp="1"/>
          </p:cNvSpPr>
          <p:nvPr>
            <p:ph type="ftr" sz="quarter" idx="11"/>
          </p:nvPr>
        </p:nvSpPr>
        <p:spPr/>
        <p:txBody>
          <a:bodyPr/>
          <a:lstStyle/>
          <a:p>
            <a:endParaRPr lang="en-US"/>
          </a:p>
        </p:txBody>
      </p:sp>
      <p:sp>
        <p:nvSpPr>
          <p:cNvPr id="1048709" name="Slide Number Placeholder 6"/>
          <p:cNvSpPr>
            <a:spLocks noGrp="1"/>
          </p:cNvSpPr>
          <p:nvPr>
            <p:ph type="sldNum" sz="quarter" idx="12"/>
          </p:nvPr>
        </p:nvSpPr>
        <p:spPr/>
        <p:txBody>
          <a:bodyPr/>
          <a:lstStyle/>
          <a:p>
            <a:fld id="{E685C1B2-8980-4C97-A56F-705F2C545C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1"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1048672"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73"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4" name="Date Placeholder 4"/>
          <p:cNvSpPr>
            <a:spLocks noGrp="1"/>
          </p:cNvSpPr>
          <p:nvPr>
            <p:ph type="dt" sz="half" idx="10"/>
          </p:nvPr>
        </p:nvSpPr>
        <p:spPr/>
        <p:txBody>
          <a:bodyPr/>
          <a:lstStyle/>
          <a:p>
            <a:fld id="{C9582FF4-5384-4D52-B27C-16A0D753EA73}" type="datetime1">
              <a:rPr lang="en-US" smtClean="0"/>
              <a:t>5/1/2025</a:t>
            </a:fld>
            <a:endParaRPr lang="en-US"/>
          </a:p>
        </p:txBody>
      </p:sp>
      <p:sp>
        <p:nvSpPr>
          <p:cNvPr id="1048675" name="Footer Placeholder 5"/>
          <p:cNvSpPr>
            <a:spLocks noGrp="1"/>
          </p:cNvSpPr>
          <p:nvPr>
            <p:ph type="ftr" sz="quarter" idx="11"/>
          </p:nvPr>
        </p:nvSpPr>
        <p:spPr/>
        <p:txBody>
          <a:bodyPr/>
          <a:lstStyle/>
          <a:p>
            <a:endParaRPr lang="en-US"/>
          </a:p>
        </p:txBody>
      </p:sp>
      <p:sp>
        <p:nvSpPr>
          <p:cNvPr id="1048676" name="Slide Number Placeholder 6"/>
          <p:cNvSpPr>
            <a:spLocks noGrp="1"/>
          </p:cNvSpPr>
          <p:nvPr>
            <p:ph type="sldNum" sz="quarter" idx="12"/>
          </p:nvPr>
        </p:nvSpPr>
        <p:spPr/>
        <p:txBody>
          <a:bodyPr/>
          <a:lstStyle/>
          <a:p>
            <a:fld id="{E685C1B2-8980-4C97-A56F-705F2C545C6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19D17-10D5-46F0-97FE-62927FC84EE9}" type="datetime1">
              <a:rPr lang="en-US" smtClean="0"/>
              <a:t>5/1/2025</a:t>
            </a:fld>
            <a:endParaRPr 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5C1B2-8980-4C97-A56F-705F2C545C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AutoShape 7" descr="Related image"/>
          <p:cNvSpPr>
            <a:spLocks noChangeAspect="1" noChangeArrowheads="1"/>
          </p:cNvSpPr>
          <p:nvPr/>
        </p:nvSpPr>
        <p:spPr bwMode="auto">
          <a:xfrm>
            <a:off x="63500" y="-136525"/>
            <a:ext cx="304800" cy="304800"/>
          </a:xfrm>
          <a:prstGeom prst="rect">
            <a:avLst/>
          </a:prstGeom>
          <a:no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Franklin Gothic Book" panose="020B0503020102020204" pitchFamily="34" charset="0"/>
            </a:endParaRPr>
          </a:p>
        </p:txBody>
      </p:sp>
      <p:sp>
        <p:nvSpPr>
          <p:cNvPr id="1048587" name="Rectangle 3"/>
          <p:cNvSpPr>
            <a:spLocks noChangeArrowheads="1"/>
          </p:cNvSpPr>
          <p:nvPr/>
        </p:nvSpPr>
        <p:spPr bwMode="auto">
          <a:xfrm>
            <a:off x="-62649" y="1140650"/>
            <a:ext cx="9144000" cy="1323439"/>
          </a:xfrm>
          <a:prstGeom prst="rect">
            <a:avLst/>
          </a:prstGeom>
          <a:noFill/>
          <a:ln>
            <a:noFill/>
          </a:ln>
          <a:scene3d>
            <a:camera prst="orthographicFront"/>
            <a:lightRig rig="threePt" dir="t"/>
          </a:scene3d>
          <a:sp3d>
            <a:bevelT h="31750"/>
            <a:bevelB prst="relaxedInset"/>
          </a:sp3d>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b="1" dirty="0">
              <a:solidFill>
                <a:srgbClr val="0070C0"/>
              </a:solidFill>
              <a:latin typeface="Times New Roman" panose="02020603050405020304" pitchFamily="18" charset="0"/>
              <a:cs typeface="Times New Roman" panose="02020603050405020304" pitchFamily="18" charset="0"/>
            </a:endParaRPr>
          </a:p>
          <a:p>
            <a:pPr algn="ctr" eaLnBrk="1" hangingPunct="1"/>
            <a:r>
              <a:rPr lang="en-US" altLang="en-US" sz="2400" b="1" dirty="0">
                <a:solidFill>
                  <a:srgbClr val="0070C0"/>
                </a:solidFill>
                <a:latin typeface="Times New Roman" panose="02020603050405020304" pitchFamily="18" charset="0"/>
                <a:cs typeface="Times New Roman" panose="02020603050405020304" pitchFamily="18" charset="0"/>
              </a:rPr>
              <a:t>RTRP Review-2</a:t>
            </a:r>
          </a:p>
          <a:p>
            <a:pPr algn="ctr" eaLnBrk="1" hangingPunct="1"/>
            <a:endParaRPr lang="en-US" altLang="en-US" sz="2400" b="1" dirty="0">
              <a:solidFill>
                <a:srgbClr val="0070C0"/>
              </a:solidFill>
              <a:latin typeface="Times New Roman" panose="02020603050405020304" pitchFamily="18" charset="0"/>
              <a:cs typeface="Times New Roman" panose="02020603050405020304" pitchFamily="18" charset="0"/>
            </a:endParaRPr>
          </a:p>
          <a:p>
            <a:pPr algn="ctr" eaLnBrk="1" hangingPunct="1"/>
            <a:r>
              <a:rPr lang="en-US" altLang="en-US" sz="1400" b="1" dirty="0">
                <a:solidFill>
                  <a:srgbClr val="0070C0"/>
                </a:solidFill>
                <a:latin typeface="Times New Roman" panose="02020603050405020304" pitchFamily="18" charset="0"/>
                <a:cs typeface="Times New Roman" panose="02020603050405020304" pitchFamily="18" charset="0"/>
              </a:rPr>
              <a:t>2 MAY 2025</a:t>
            </a:r>
            <a:endParaRPr lang="en-US" altLang="en-US" sz="1400" b="1" dirty="0">
              <a:solidFill>
                <a:srgbClr val="0070C0"/>
              </a:solidFill>
            </a:endParaRPr>
          </a:p>
        </p:txBody>
      </p:sp>
      <p:sp>
        <p:nvSpPr>
          <p:cNvPr id="1048588" name="Rectangle 13"/>
          <p:cNvSpPr>
            <a:spLocks noChangeArrowheads="1"/>
          </p:cNvSpPr>
          <p:nvPr/>
        </p:nvSpPr>
        <p:spPr bwMode="auto">
          <a:xfrm>
            <a:off x="4438650" y="4033520"/>
            <a:ext cx="4127500" cy="1704569"/>
          </a:xfrm>
          <a:prstGeom prst="rect">
            <a:avLst/>
          </a:prstGeom>
          <a:no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pPr>
            <a:r>
              <a:rPr lang="en-US" altLang="en-US" dirty="0">
                <a:solidFill>
                  <a:srgbClr val="002060"/>
                </a:solidFill>
                <a:latin typeface="Times New Roman" panose="02020603050405020304" pitchFamily="18" charset="0"/>
                <a:cs typeface="Times New Roman" panose="02020603050405020304" pitchFamily="18" charset="0"/>
              </a:rPr>
              <a:t>Team No :  C07</a:t>
            </a:r>
          </a:p>
          <a:p>
            <a:pPr algn="just" eaLnBrk="1" hangingPunct="1">
              <a:lnSpc>
                <a:spcPct val="150000"/>
              </a:lnSpc>
            </a:pPr>
            <a:r>
              <a:rPr lang="en-US" altLang="en-US" dirty="0" err="1">
                <a:solidFill>
                  <a:srgbClr val="002060"/>
                </a:solidFill>
                <a:latin typeface="Times New Roman" panose="02020603050405020304" pitchFamily="18" charset="0"/>
                <a:cs typeface="Times New Roman" panose="02020603050405020304" pitchFamily="18" charset="0"/>
              </a:rPr>
              <a:t>B.Mahesh</a:t>
            </a:r>
            <a:r>
              <a:rPr lang="en-US" altLang="en-US" dirty="0">
                <a:solidFill>
                  <a:srgbClr val="002060"/>
                </a:solidFill>
                <a:latin typeface="Times New Roman" panose="02020603050405020304" pitchFamily="18" charset="0"/>
                <a:cs typeface="Times New Roman" panose="02020603050405020304" pitchFamily="18" charset="0"/>
              </a:rPr>
              <a:t> Chandra      23241A12D7</a:t>
            </a:r>
          </a:p>
          <a:p>
            <a:pPr algn="just" eaLnBrk="1" hangingPunct="1">
              <a:lnSpc>
                <a:spcPct val="150000"/>
              </a:lnSpc>
            </a:pPr>
            <a:r>
              <a:rPr lang="en-US" altLang="en-US" dirty="0" err="1">
                <a:solidFill>
                  <a:srgbClr val="002060"/>
                </a:solidFill>
                <a:latin typeface="Times New Roman" panose="02020603050405020304" pitchFamily="18" charset="0"/>
                <a:cs typeface="Times New Roman" panose="02020603050405020304" pitchFamily="18" charset="0"/>
              </a:rPr>
              <a:t>R.Shasheel</a:t>
            </a:r>
            <a:r>
              <a:rPr lang="en-US" altLang="en-US" dirty="0">
                <a:solidFill>
                  <a:srgbClr val="002060"/>
                </a:solidFill>
                <a:latin typeface="Times New Roman" panose="02020603050405020304" pitchFamily="18" charset="0"/>
                <a:cs typeface="Times New Roman" panose="02020603050405020304" pitchFamily="18" charset="0"/>
              </a:rPr>
              <a:t>                   23241A12J1</a:t>
            </a:r>
          </a:p>
          <a:p>
            <a:pPr algn="just" eaLnBrk="1" hangingPunct="1">
              <a:lnSpc>
                <a:spcPct val="150000"/>
              </a:lnSpc>
            </a:pPr>
            <a:r>
              <a:rPr lang="en-US" altLang="en-US" dirty="0" err="1">
                <a:solidFill>
                  <a:srgbClr val="002060"/>
                </a:solidFill>
                <a:latin typeface="Times New Roman" panose="02020603050405020304" pitchFamily="18" charset="0"/>
                <a:cs typeface="Times New Roman" panose="02020603050405020304" pitchFamily="18" charset="0"/>
              </a:rPr>
              <a:t>P.Rajesh</a:t>
            </a:r>
            <a:r>
              <a:rPr lang="en-US" altLang="en-US" dirty="0">
                <a:solidFill>
                  <a:srgbClr val="002060"/>
                </a:solidFill>
                <a:latin typeface="Times New Roman" panose="02020603050405020304" pitchFamily="18" charset="0"/>
                <a:cs typeface="Times New Roman" panose="02020603050405020304" pitchFamily="18" charset="0"/>
              </a:rPr>
              <a:t>                       23241A12H8</a:t>
            </a:r>
          </a:p>
        </p:txBody>
      </p:sp>
      <p:pic>
        <p:nvPicPr>
          <p:cNvPr id="2097152" name="image1.jpeg"/>
          <p:cNvPicPr>
            <a:picLocks noChangeAspect="1"/>
          </p:cNvPicPr>
          <p:nvPr/>
        </p:nvPicPr>
        <p:blipFill>
          <a:blip r:embed="rId3" cstate="print"/>
          <a:stretch>
            <a:fillRect/>
          </a:stretch>
        </p:blipFill>
        <p:spPr>
          <a:xfrm>
            <a:off x="687037" y="197891"/>
            <a:ext cx="1149354" cy="1124714"/>
          </a:xfrm>
          <a:prstGeom prst="rect">
            <a:avLst/>
          </a:prstGeom>
        </p:spPr>
      </p:pic>
      <p:sp>
        <p:nvSpPr>
          <p:cNvPr id="1048590" name="TextBox 3"/>
          <p:cNvSpPr txBox="1"/>
          <p:nvPr/>
        </p:nvSpPr>
        <p:spPr>
          <a:xfrm flipH="1">
            <a:off x="2177350" y="131939"/>
            <a:ext cx="6939785" cy="92964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      GOKARAJU RANGARAJU </a:t>
            </a:r>
          </a:p>
          <a:p>
            <a:r>
              <a:rPr lang="en-IN" sz="2800" dirty="0">
                <a:latin typeface="Times New Roman" panose="02020603050405020304" pitchFamily="18" charset="0"/>
                <a:cs typeface="Times New Roman" panose="02020603050405020304" pitchFamily="18" charset="0"/>
              </a:rPr>
              <a:t>Institute of Engineering and Technology</a:t>
            </a:r>
          </a:p>
        </p:txBody>
      </p:sp>
      <p:sp>
        <p:nvSpPr>
          <p:cNvPr id="1048591" name="TextBox 4"/>
          <p:cNvSpPr txBox="1"/>
          <p:nvPr/>
        </p:nvSpPr>
        <p:spPr>
          <a:xfrm>
            <a:off x="2586077" y="1009076"/>
            <a:ext cx="3794578"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Department of Information Technology</a:t>
            </a:r>
          </a:p>
        </p:txBody>
      </p:sp>
      <p:sp>
        <p:nvSpPr>
          <p:cNvPr id="1048592" name="TextBox 5"/>
          <p:cNvSpPr txBox="1"/>
          <p:nvPr/>
        </p:nvSpPr>
        <p:spPr>
          <a:xfrm>
            <a:off x="743857" y="2554229"/>
            <a:ext cx="7874000" cy="1015663"/>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SMART AMBULANCE TRAFFIC CONTROL SYSTEM USING BLUETOOTH</a:t>
            </a:r>
            <a:r>
              <a:rPr lang="en-I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p:txBody>
      </p:sp>
      <p:sp>
        <p:nvSpPr>
          <p:cNvPr id="1048593" name="TextBox 6"/>
          <p:cNvSpPr txBox="1"/>
          <p:nvPr/>
        </p:nvSpPr>
        <p:spPr>
          <a:xfrm>
            <a:off x="743857" y="4249796"/>
            <a:ext cx="2671147"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Under the Guidance of</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Dr. V Akila</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Designation</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Department of IT</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3B5F-2CF4-734C-7A34-1A1729A8DC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2997C9-1FF9-7CC6-BB6B-11F8E13B24B2}"/>
              </a:ext>
            </a:extLst>
          </p:cNvPr>
          <p:cNvSpPr>
            <a:spLocks noGrp="1"/>
          </p:cNvSpPr>
          <p:nvPr>
            <p:ph idx="1"/>
          </p:nvPr>
        </p:nvSpPr>
        <p:spPr>
          <a:xfrm>
            <a:off x="2900363" y="3092450"/>
            <a:ext cx="7886700" cy="4351338"/>
          </a:xfrm>
        </p:spPr>
        <p:txBody>
          <a:bodyPr>
            <a:normAutofit/>
          </a:bodyPr>
          <a:lstStyle/>
          <a:p>
            <a:pPr marL="0" indent="0">
              <a:buNone/>
            </a:pPr>
            <a:r>
              <a:rPr lang="en-US" sz="4400" dirty="0">
                <a:latin typeface="Arial Black" panose="020B0A04020102020204" pitchFamily="34" charset="0"/>
              </a:rPr>
              <a:t>Thank you</a:t>
            </a:r>
            <a:endParaRPr lang="en-IN" sz="4400" dirty="0">
              <a:latin typeface="Arial Black" panose="020B0A04020102020204" pitchFamily="34" charset="0"/>
            </a:endParaRPr>
          </a:p>
        </p:txBody>
      </p:sp>
      <p:sp>
        <p:nvSpPr>
          <p:cNvPr id="4" name="Footer Placeholder 3">
            <a:extLst>
              <a:ext uri="{FF2B5EF4-FFF2-40B4-BE49-F238E27FC236}">
                <a16:creationId xmlns:a16="http://schemas.microsoft.com/office/drawing/2014/main" id="{C94A074D-0F70-01F4-9BF0-EBC75B599DE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1E0B28E-A5B8-0729-2A83-9E5612B903FA}"/>
              </a:ext>
            </a:extLst>
          </p:cNvPr>
          <p:cNvSpPr>
            <a:spLocks noGrp="1"/>
          </p:cNvSpPr>
          <p:nvPr>
            <p:ph type="sldNum" sz="quarter" idx="12"/>
          </p:nvPr>
        </p:nvSpPr>
        <p:spPr/>
        <p:txBody>
          <a:bodyPr/>
          <a:lstStyle/>
          <a:p>
            <a:fld id="{E685C1B2-8980-4C97-A56F-705F2C545C66}" type="slidenum">
              <a:rPr lang="en-US" smtClean="0"/>
              <a:t>10</a:t>
            </a:fld>
            <a:endParaRPr lang="en-US"/>
          </a:p>
        </p:txBody>
      </p:sp>
    </p:spTree>
    <p:extLst>
      <p:ext uri="{BB962C8B-B14F-4D97-AF65-F5344CB8AC3E}">
        <p14:creationId xmlns:p14="http://schemas.microsoft.com/office/powerpoint/2010/main" val="189333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pPr>
              <a:lnSpc>
                <a:spcPct val="150000"/>
              </a:lnSpc>
            </a:pPr>
            <a:r>
              <a:rPr lang="en-US" altLang="en-US" b="1" dirty="0">
                <a:solidFill>
                  <a:srgbClr val="990033"/>
                </a:solidFill>
              </a:rPr>
              <a:t>OUTLINE</a:t>
            </a:r>
          </a:p>
        </p:txBody>
      </p:sp>
      <p:sp>
        <p:nvSpPr>
          <p:cNvPr id="1048604" name="Content Placeholder 2"/>
          <p:cNvSpPr>
            <a:spLocks noGrp="1"/>
          </p:cNvSpPr>
          <p:nvPr>
            <p:ph idx="1"/>
          </p:nvPr>
        </p:nvSpPr>
        <p:spPr>
          <a:xfrm>
            <a:off x="347663" y="2005013"/>
            <a:ext cx="7886700" cy="4351338"/>
          </a:xfrm>
        </p:spPr>
        <p:txBody>
          <a:bodyPr>
            <a:normAutofit/>
          </a:bodyPr>
          <a:lstStyle/>
          <a:p>
            <a:pPr eaLnBrk="1" hangingPunct="1">
              <a:lnSpc>
                <a:spcPct val="110000"/>
              </a:lnSpc>
            </a:pPr>
            <a:r>
              <a:rPr lang="en-US" altLang="en-US" b="1" dirty="0"/>
              <a:t>Abstract</a:t>
            </a:r>
          </a:p>
          <a:p>
            <a:pPr eaLnBrk="1" hangingPunct="1">
              <a:lnSpc>
                <a:spcPct val="110000"/>
              </a:lnSpc>
            </a:pPr>
            <a:r>
              <a:rPr lang="en-US" altLang="en-US" b="1" dirty="0"/>
              <a:t>Introduction</a:t>
            </a:r>
          </a:p>
          <a:p>
            <a:pPr eaLnBrk="1" hangingPunct="1">
              <a:lnSpc>
                <a:spcPct val="110000"/>
              </a:lnSpc>
            </a:pPr>
            <a:r>
              <a:rPr lang="en-US" altLang="en-US" b="1" dirty="0"/>
              <a:t>Code Implementation</a:t>
            </a:r>
          </a:p>
          <a:p>
            <a:pPr eaLnBrk="1" hangingPunct="1">
              <a:lnSpc>
                <a:spcPct val="110000"/>
              </a:lnSpc>
            </a:pPr>
            <a:r>
              <a:rPr lang="en-US" altLang="en-US" b="1" dirty="0"/>
              <a:t>Results</a:t>
            </a:r>
          </a:p>
          <a:p>
            <a:pPr eaLnBrk="1" hangingPunct="1">
              <a:lnSpc>
                <a:spcPct val="110000"/>
              </a:lnSpc>
            </a:pPr>
            <a:r>
              <a:rPr lang="en-US" altLang="en-US" b="1" dirty="0"/>
              <a:t>Conclusion</a:t>
            </a:r>
            <a:r>
              <a:rPr lang="en-US" altLang="en-US" sz="2000" b="1" dirty="0"/>
              <a:t>(brief about what you want to develop/implement</a:t>
            </a:r>
          </a:p>
        </p:txBody>
      </p:sp>
      <p:sp>
        <p:nvSpPr>
          <p:cNvPr id="2" name="Footer Placeholder 1">
            <a:extLst>
              <a:ext uri="{FF2B5EF4-FFF2-40B4-BE49-F238E27FC236}">
                <a16:creationId xmlns:a16="http://schemas.microsoft.com/office/drawing/2014/main" id="{A69FF591-26F0-BEAD-798E-7EAC860A850B}"/>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28F969A3-E52D-2D46-EFA6-756B39D21CD9}"/>
              </a:ext>
            </a:extLst>
          </p:cNvPr>
          <p:cNvSpPr>
            <a:spLocks noGrp="1"/>
          </p:cNvSpPr>
          <p:nvPr>
            <p:ph type="sldNum" sz="quarter" idx="12"/>
          </p:nvPr>
        </p:nvSpPr>
        <p:spPr/>
        <p:txBody>
          <a:bodyPr/>
          <a:lstStyle/>
          <a:p>
            <a:fld id="{E685C1B2-8980-4C97-A56F-705F2C545C66}"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36B1-1BED-1158-9A70-9ACDD28178FC}"/>
              </a:ext>
            </a:extLst>
          </p:cNvPr>
          <p:cNvSpPr>
            <a:spLocks noGrp="1"/>
          </p:cNvSpPr>
          <p:nvPr>
            <p:ph type="title"/>
          </p:nvPr>
        </p:nvSpPr>
        <p:spPr>
          <a:xfrm>
            <a:off x="628650" y="365126"/>
            <a:ext cx="7886700" cy="787399"/>
          </a:xfrm>
        </p:spPr>
        <p:txBody>
          <a:bodyPr/>
          <a:lstStyle/>
          <a:p>
            <a:r>
              <a:rPr lang="en-IN" b="1" dirty="0">
                <a:latin typeface="Arial" panose="020B0604020202020204" pitchFamily="34" charset="0"/>
                <a:cs typeface="Arial" panose="020B0604020202020204" pitchFamily="34" charset="0"/>
              </a:rPr>
              <a:t>               Abstract</a:t>
            </a:r>
          </a:p>
        </p:txBody>
      </p:sp>
      <p:sp>
        <p:nvSpPr>
          <p:cNvPr id="3" name="Content Placeholder 2">
            <a:extLst>
              <a:ext uri="{FF2B5EF4-FFF2-40B4-BE49-F238E27FC236}">
                <a16:creationId xmlns:a16="http://schemas.microsoft.com/office/drawing/2014/main" id="{991D843B-D5BE-ADDB-89A1-4173DE5C3984}"/>
              </a:ext>
            </a:extLst>
          </p:cNvPr>
          <p:cNvSpPr>
            <a:spLocks noGrp="1"/>
          </p:cNvSpPr>
          <p:nvPr>
            <p:ph idx="1"/>
          </p:nvPr>
        </p:nvSpPr>
        <p:spPr>
          <a:xfrm>
            <a:off x="527050" y="1322387"/>
            <a:ext cx="7886700" cy="4864101"/>
          </a:xfrm>
        </p:spPr>
        <p:txBody>
          <a:bodyPr>
            <a:noAutofit/>
          </a:bodyPr>
          <a:lstStyle/>
          <a:p>
            <a:pPr marL="0" indent="0" algn="just">
              <a:lnSpc>
                <a:spcPct val="120000"/>
              </a:lnSpc>
              <a:buNone/>
            </a:pPr>
            <a:r>
              <a:rPr lang="en-US" sz="2000" dirty="0"/>
              <a:t>Traffic congestion in urban areas often causes significant delays for emergency vehicles, leading to critical situations for patients in need of urgent medical care. This project presents a Smart Ambulance Traffic Control System using Bluetooth to provide ambulances with priority passage at traffic signals. The system consists of HC-05 Bluetooth modules installed in ambulances and Bluetooth receivers at traffic junctions. When an ambulance approaches a signal, the receiver detects its presence and transmits data to a microcontroller, which automatically switches the traffic light to green in the ambulance’s direction while turning others red, ensuring a clear </a:t>
            </a:r>
            <a:r>
              <a:rPr lang="en-US" sz="2000" dirty="0" err="1"/>
              <a:t>path.To</a:t>
            </a:r>
            <a:r>
              <a:rPr lang="en-US" sz="2000" dirty="0"/>
              <a:t> enhance monitoring and control, a web-based dashboard displays real-time traffic updates and ambulance detections. </a:t>
            </a:r>
            <a:endParaRPr lang="en-IN" sz="2000" dirty="0"/>
          </a:p>
        </p:txBody>
      </p:sp>
      <p:sp>
        <p:nvSpPr>
          <p:cNvPr id="4" name="Footer Placeholder 3">
            <a:extLst>
              <a:ext uri="{FF2B5EF4-FFF2-40B4-BE49-F238E27FC236}">
                <a16:creationId xmlns:a16="http://schemas.microsoft.com/office/drawing/2014/main" id="{068EC068-9A00-B649-8557-25F4C13A3F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8B2FC-857C-0252-680C-333589F52F79}"/>
              </a:ext>
            </a:extLst>
          </p:cNvPr>
          <p:cNvSpPr>
            <a:spLocks noGrp="1"/>
          </p:cNvSpPr>
          <p:nvPr>
            <p:ph type="sldNum" sz="quarter" idx="12"/>
          </p:nvPr>
        </p:nvSpPr>
        <p:spPr/>
        <p:txBody>
          <a:bodyPr/>
          <a:lstStyle/>
          <a:p>
            <a:fld id="{E685C1B2-8980-4C97-A56F-705F2C545C66}" type="slidenum">
              <a:rPr lang="en-US" smtClean="0"/>
              <a:t>3</a:t>
            </a:fld>
            <a:endParaRPr lang="en-US"/>
          </a:p>
        </p:txBody>
      </p:sp>
    </p:spTree>
    <p:extLst>
      <p:ext uri="{BB962C8B-B14F-4D97-AF65-F5344CB8AC3E}">
        <p14:creationId xmlns:p14="http://schemas.microsoft.com/office/powerpoint/2010/main" val="9596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42B2-E6C3-60FE-4935-3A02BC12B555}"/>
              </a:ext>
            </a:extLst>
          </p:cNvPr>
          <p:cNvSpPr>
            <a:spLocks noGrp="1"/>
          </p:cNvSpPr>
          <p:nvPr>
            <p:ph type="title"/>
          </p:nvPr>
        </p:nvSpPr>
        <p:spPr>
          <a:xfrm>
            <a:off x="628650" y="365127"/>
            <a:ext cx="7886700" cy="981074"/>
          </a:xfrm>
        </p:spPr>
        <p:txBody>
          <a:bodyPr/>
          <a:lstStyle/>
          <a:p>
            <a:r>
              <a:rPr lang="en-IN" dirty="0"/>
              <a:t>                </a:t>
            </a:r>
            <a:r>
              <a:rPr lang="en-IN"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8793FE18-BF67-3D7C-3C3F-7EAF800D8FE5}"/>
              </a:ext>
            </a:extLst>
          </p:cNvPr>
          <p:cNvSpPr>
            <a:spLocks noGrp="1"/>
          </p:cNvSpPr>
          <p:nvPr>
            <p:ph idx="1"/>
          </p:nvPr>
        </p:nvSpPr>
        <p:spPr>
          <a:xfrm>
            <a:off x="628650" y="1581150"/>
            <a:ext cx="7886700" cy="4775201"/>
          </a:xfrm>
        </p:spPr>
        <p:txBody>
          <a:bodyPr>
            <a:noAutofit/>
          </a:bodyPr>
          <a:lstStyle/>
          <a:p>
            <a:pPr algn="just"/>
            <a:r>
              <a:rPr lang="en-US" sz="2200" dirty="0"/>
              <a:t>In today’s fast-growing cities, traffic congestion poses a major challenge for emergency services, especially ambulances. Delays in reaching hospitals can lead to life-threatening situations for patients. To overcome this issue, Smart Ambulance Traffic Control Using Bluetooth is an innovative solution designed to provide automatic priority to ambulances at traffic signals.</a:t>
            </a:r>
          </a:p>
          <a:p>
            <a:pPr algn="just"/>
            <a:r>
              <a:rPr lang="en-US" sz="2200" dirty="0"/>
              <a:t>This system uses Bluetooth technology (HC-05 module) to detect ambulances approaching a traffic junction. The Bluetooth receiver installed at the signal identifies the ambulance and automatically switches the traffic light to green, allowing the ambulance to pass without delay. The system works without human intervention, making it faster, reliable, and efficient.</a:t>
            </a:r>
          </a:p>
        </p:txBody>
      </p:sp>
      <p:sp>
        <p:nvSpPr>
          <p:cNvPr id="4" name="Footer Placeholder 3">
            <a:extLst>
              <a:ext uri="{FF2B5EF4-FFF2-40B4-BE49-F238E27FC236}">
                <a16:creationId xmlns:a16="http://schemas.microsoft.com/office/drawing/2014/main" id="{AABBEB86-E6F3-FAB0-02C3-558E5E99C1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75130-D71F-8A48-33C2-AD8860BE970F}"/>
              </a:ext>
            </a:extLst>
          </p:cNvPr>
          <p:cNvSpPr>
            <a:spLocks noGrp="1"/>
          </p:cNvSpPr>
          <p:nvPr>
            <p:ph type="sldNum" sz="quarter" idx="12"/>
          </p:nvPr>
        </p:nvSpPr>
        <p:spPr/>
        <p:txBody>
          <a:bodyPr/>
          <a:lstStyle/>
          <a:p>
            <a:fld id="{E685C1B2-8980-4C97-A56F-705F2C545C66}" type="slidenum">
              <a:rPr lang="en-US" smtClean="0"/>
              <a:t>4</a:t>
            </a:fld>
            <a:endParaRPr lang="en-US"/>
          </a:p>
        </p:txBody>
      </p:sp>
    </p:spTree>
    <p:extLst>
      <p:ext uri="{BB962C8B-B14F-4D97-AF65-F5344CB8AC3E}">
        <p14:creationId xmlns:p14="http://schemas.microsoft.com/office/powerpoint/2010/main" val="3727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4184-3142-C086-A3C7-9C150ABD249F}"/>
              </a:ext>
            </a:extLst>
          </p:cNvPr>
          <p:cNvSpPr>
            <a:spLocks noGrp="1"/>
          </p:cNvSpPr>
          <p:nvPr>
            <p:ph type="title"/>
          </p:nvPr>
        </p:nvSpPr>
        <p:spPr>
          <a:xfrm>
            <a:off x="628650" y="61915"/>
            <a:ext cx="7886700" cy="676274"/>
          </a:xfrm>
        </p:spPr>
        <p:txBody>
          <a:bodyPr>
            <a:normAutofit fontScale="90000"/>
          </a:bodyPr>
          <a:lstStyle/>
          <a:p>
            <a:r>
              <a:rPr lang="en-IN" dirty="0"/>
              <a:t>      </a:t>
            </a:r>
            <a:r>
              <a:rPr lang="en-IN" b="1" dirty="0">
                <a:latin typeface="Arial" panose="020B0604020202020204" pitchFamily="34" charset="0"/>
                <a:cs typeface="Arial" panose="020B0604020202020204" pitchFamily="34" charset="0"/>
              </a:rPr>
              <a:t>Code Implementation</a:t>
            </a:r>
          </a:p>
        </p:txBody>
      </p:sp>
      <p:pic>
        <p:nvPicPr>
          <p:cNvPr id="9" name="Content Placeholder 8">
            <a:extLst>
              <a:ext uri="{FF2B5EF4-FFF2-40B4-BE49-F238E27FC236}">
                <a16:creationId xmlns:a16="http://schemas.microsoft.com/office/drawing/2014/main" id="{B8BB49A1-01FC-AB4D-ADBF-64C64081EAE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0075" y="738189"/>
            <a:ext cx="3731834" cy="2851149"/>
          </a:xfrm>
        </p:spPr>
      </p:pic>
      <p:sp>
        <p:nvSpPr>
          <p:cNvPr id="4" name="Footer Placeholder 3">
            <a:extLst>
              <a:ext uri="{FF2B5EF4-FFF2-40B4-BE49-F238E27FC236}">
                <a16:creationId xmlns:a16="http://schemas.microsoft.com/office/drawing/2014/main" id="{150E7210-3A79-B939-7F8D-67FEB57032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CF2256-5612-8604-0C39-E8547181B748}"/>
              </a:ext>
            </a:extLst>
          </p:cNvPr>
          <p:cNvSpPr>
            <a:spLocks noGrp="1"/>
          </p:cNvSpPr>
          <p:nvPr>
            <p:ph type="sldNum" sz="quarter" idx="12"/>
          </p:nvPr>
        </p:nvSpPr>
        <p:spPr/>
        <p:txBody>
          <a:bodyPr/>
          <a:lstStyle/>
          <a:p>
            <a:fld id="{E685C1B2-8980-4C97-A56F-705F2C545C66}" type="slidenum">
              <a:rPr lang="en-US" smtClean="0"/>
              <a:t>5</a:t>
            </a:fld>
            <a:endParaRPr lang="en-US"/>
          </a:p>
        </p:txBody>
      </p:sp>
      <p:pic>
        <p:nvPicPr>
          <p:cNvPr id="11" name="Picture 10">
            <a:extLst>
              <a:ext uri="{FF2B5EF4-FFF2-40B4-BE49-F238E27FC236}">
                <a16:creationId xmlns:a16="http://schemas.microsoft.com/office/drawing/2014/main" id="{809B0C90-E0A7-E250-D74F-4370238C58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2033" y="738188"/>
            <a:ext cx="3731834" cy="2851149"/>
          </a:xfrm>
          <a:prstGeom prst="rect">
            <a:avLst/>
          </a:prstGeom>
        </p:spPr>
      </p:pic>
      <p:pic>
        <p:nvPicPr>
          <p:cNvPr id="14" name="Picture 13">
            <a:extLst>
              <a:ext uri="{FF2B5EF4-FFF2-40B4-BE49-F238E27FC236}">
                <a16:creationId xmlns:a16="http://schemas.microsoft.com/office/drawing/2014/main" id="{F2467473-3E2F-B266-C4F9-00A16B0000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075" y="3687764"/>
            <a:ext cx="3731834" cy="3108321"/>
          </a:xfrm>
          <a:prstGeom prst="rect">
            <a:avLst/>
          </a:prstGeom>
        </p:spPr>
      </p:pic>
      <p:pic>
        <p:nvPicPr>
          <p:cNvPr id="16" name="Picture 15">
            <a:extLst>
              <a:ext uri="{FF2B5EF4-FFF2-40B4-BE49-F238E27FC236}">
                <a16:creationId xmlns:a16="http://schemas.microsoft.com/office/drawing/2014/main" id="{43D5F9A8-3788-156A-D165-33A24A42A5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92033" y="3687763"/>
            <a:ext cx="3731834" cy="3108322"/>
          </a:xfrm>
          <a:prstGeom prst="rect">
            <a:avLst/>
          </a:prstGeom>
        </p:spPr>
      </p:pic>
    </p:spTree>
    <p:extLst>
      <p:ext uri="{BB962C8B-B14F-4D97-AF65-F5344CB8AC3E}">
        <p14:creationId xmlns:p14="http://schemas.microsoft.com/office/powerpoint/2010/main" val="147398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300D-40FC-6D0F-8525-7C03305C8CBB}"/>
              </a:ext>
            </a:extLst>
          </p:cNvPr>
          <p:cNvSpPr>
            <a:spLocks noGrp="1"/>
          </p:cNvSpPr>
          <p:nvPr>
            <p:ph type="title"/>
          </p:nvPr>
        </p:nvSpPr>
        <p:spPr>
          <a:xfrm>
            <a:off x="628650" y="-426244"/>
            <a:ext cx="7886700" cy="1821657"/>
          </a:xfrm>
        </p:spPr>
        <p:txBody>
          <a:bodyPr>
            <a:normAutofit/>
          </a:bodyPr>
          <a:lstStyle/>
          <a:p>
            <a:r>
              <a:rPr lang="en-IN" sz="3600" dirty="0">
                <a:latin typeface="Arial" panose="020B0604020202020204" pitchFamily="34" charset="0"/>
                <a:cs typeface="Arial" panose="020B0604020202020204" pitchFamily="34" charset="0"/>
              </a:rPr>
              <a:t>      </a:t>
            </a:r>
            <a:r>
              <a:rPr lang="en-IN" sz="3600" b="1" dirty="0">
                <a:latin typeface="Arial" panose="020B0604020202020204" pitchFamily="34" charset="0"/>
                <a:cs typeface="Arial" panose="020B0604020202020204" pitchFamily="34" charset="0"/>
              </a:rPr>
              <a:t>Results</a:t>
            </a:r>
          </a:p>
        </p:txBody>
      </p:sp>
      <p:sp>
        <p:nvSpPr>
          <p:cNvPr id="3" name="Content Placeholder 2">
            <a:extLst>
              <a:ext uri="{FF2B5EF4-FFF2-40B4-BE49-F238E27FC236}">
                <a16:creationId xmlns:a16="http://schemas.microsoft.com/office/drawing/2014/main" id="{B1EE87B8-6CD8-B55A-8732-691036465B8A}"/>
              </a:ext>
            </a:extLst>
          </p:cNvPr>
          <p:cNvSpPr>
            <a:spLocks noGrp="1"/>
          </p:cNvSpPr>
          <p:nvPr>
            <p:ph idx="1"/>
          </p:nvPr>
        </p:nvSpPr>
        <p:spPr>
          <a:xfrm>
            <a:off x="628650" y="730250"/>
            <a:ext cx="7886700" cy="5626101"/>
          </a:xfrm>
        </p:spPr>
        <p:txBody>
          <a:bodyPr>
            <a:noAutofit/>
          </a:bodyPr>
          <a:lstStyle/>
          <a:p>
            <a:pPr marL="0" indent="0">
              <a:buNone/>
            </a:pPr>
            <a:endParaRPr lang="en-US" sz="2000" dirty="0"/>
          </a:p>
        </p:txBody>
      </p:sp>
      <p:sp>
        <p:nvSpPr>
          <p:cNvPr id="4" name="Footer Placeholder 3">
            <a:extLst>
              <a:ext uri="{FF2B5EF4-FFF2-40B4-BE49-F238E27FC236}">
                <a16:creationId xmlns:a16="http://schemas.microsoft.com/office/drawing/2014/main" id="{A23D4124-E2E4-181D-77DA-857CA95E01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93E2E7-CBCA-B11E-B0AE-48001A43498C}"/>
              </a:ext>
            </a:extLst>
          </p:cNvPr>
          <p:cNvSpPr>
            <a:spLocks noGrp="1"/>
          </p:cNvSpPr>
          <p:nvPr>
            <p:ph type="sldNum" sz="quarter" idx="12"/>
          </p:nvPr>
        </p:nvSpPr>
        <p:spPr/>
        <p:txBody>
          <a:bodyPr/>
          <a:lstStyle/>
          <a:p>
            <a:fld id="{E685C1B2-8980-4C97-A56F-705F2C545C66}" type="slidenum">
              <a:rPr lang="en-US" smtClean="0"/>
              <a:t>6</a:t>
            </a:fld>
            <a:endParaRPr lang="en-US" dirty="0"/>
          </a:p>
        </p:txBody>
      </p:sp>
      <p:pic>
        <p:nvPicPr>
          <p:cNvPr id="7" name="Picture 6">
            <a:extLst>
              <a:ext uri="{FF2B5EF4-FFF2-40B4-BE49-F238E27FC236}">
                <a16:creationId xmlns:a16="http://schemas.microsoft.com/office/drawing/2014/main" id="{763DF54D-2652-75C8-44CC-61A7CB1AAA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138" y="818471"/>
            <a:ext cx="8467725" cy="5221057"/>
          </a:xfrm>
          <a:prstGeom prst="rect">
            <a:avLst/>
          </a:prstGeom>
        </p:spPr>
      </p:pic>
    </p:spTree>
    <p:extLst>
      <p:ext uri="{BB962C8B-B14F-4D97-AF65-F5344CB8AC3E}">
        <p14:creationId xmlns:p14="http://schemas.microsoft.com/office/powerpoint/2010/main" val="398083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B65558-7F52-401E-2F7A-082466B434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187" y="365125"/>
            <a:ext cx="8567738" cy="5945187"/>
          </a:xfrm>
          <a:prstGeom prst="rect">
            <a:avLst/>
          </a:prstGeom>
          <a:noFill/>
        </p:spPr>
      </p:pic>
      <p:sp>
        <p:nvSpPr>
          <p:cNvPr id="2" name="Footer Placeholder 1">
            <a:extLst>
              <a:ext uri="{FF2B5EF4-FFF2-40B4-BE49-F238E27FC236}">
                <a16:creationId xmlns:a16="http://schemas.microsoft.com/office/drawing/2014/main" id="{FDAD49E8-D3B2-67F8-10F5-7F95C47DC15D}"/>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73C0F937-21AD-0B11-C0B4-CF02147A9049}"/>
              </a:ext>
            </a:extLst>
          </p:cNvPr>
          <p:cNvSpPr>
            <a:spLocks noGrp="1"/>
          </p:cNvSpPr>
          <p:nvPr>
            <p:ph type="sldNum" sz="quarter" idx="12"/>
          </p:nvPr>
        </p:nvSpPr>
        <p:spPr/>
        <p:txBody>
          <a:bodyPr/>
          <a:lstStyle/>
          <a:p>
            <a:fld id="{E685C1B2-8980-4C97-A56F-705F2C545C66}"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Content Placeholder 2"/>
          <p:cNvSpPr>
            <a:spLocks noGrp="1"/>
          </p:cNvSpPr>
          <p:nvPr>
            <p:ph idx="1"/>
          </p:nvPr>
        </p:nvSpPr>
        <p:spPr>
          <a:xfrm>
            <a:off x="93663" y="52387"/>
            <a:ext cx="7772400" cy="4051300"/>
          </a:xfrm>
        </p:spPr>
        <p:txBody>
          <a:bodyPr/>
          <a:lstStyle/>
          <a:p>
            <a:pPr marL="0" indent="0" algn="ctr">
              <a:buNone/>
            </a:pPr>
            <a:r>
              <a:rPr lang="en-US" altLang="en-US" b="1" dirty="0"/>
              <a:t>	</a:t>
            </a:r>
          </a:p>
          <a:p>
            <a:pPr marL="0" indent="0" algn="ctr">
              <a:buNone/>
            </a:pPr>
            <a:endParaRPr lang="en-US" altLang="en-US" b="1" dirty="0">
              <a:solidFill>
                <a:srgbClr val="990033"/>
              </a:solidFill>
            </a:endParaRPr>
          </a:p>
          <a:p>
            <a:pPr marL="0" indent="0" algn="ctr">
              <a:buNone/>
            </a:pPr>
            <a:endParaRPr lang="en-US" altLang="en-US" b="1" dirty="0">
              <a:solidFill>
                <a:srgbClr val="990033"/>
              </a:solidFill>
            </a:endParaRPr>
          </a:p>
        </p:txBody>
      </p:sp>
      <p:sp>
        <p:nvSpPr>
          <p:cNvPr id="1048659" name="Slide Number Placeholder 3"/>
          <p:cNvSpPr>
            <a:spLocks noGrp="1"/>
          </p:cNvSpPr>
          <p:nvPr>
            <p:ph type="sldNum" sz="quarter" idx="12"/>
          </p:nvPr>
        </p:nvSpPr>
        <p:spPr/>
        <p:txBody>
          <a:bodyPr/>
          <a:lstStyle/>
          <a:p>
            <a:fld id="{E685C1B2-8980-4C97-A56F-705F2C545C66}" type="slidenum">
              <a:rPr lang="en-US" smtClean="0"/>
              <a:t>8</a:t>
            </a:fld>
            <a:endParaRPr lang="en-US"/>
          </a:p>
        </p:txBody>
      </p:sp>
      <p:sp>
        <p:nvSpPr>
          <p:cNvPr id="1048660" name="Footer Placeholder 1"/>
          <p:cNvSpPr>
            <a:spLocks noGrp="1"/>
          </p:cNvSpPr>
          <p:nvPr>
            <p:ph type="ftr" sz="quarter" idx="11"/>
          </p:nvPr>
        </p:nvSpPr>
        <p:spPr/>
        <p:txBody>
          <a:bodyPr/>
          <a:lstStyle/>
          <a:p>
            <a:endParaRPr lang="en-US"/>
          </a:p>
        </p:txBody>
      </p:sp>
      <p:pic>
        <p:nvPicPr>
          <p:cNvPr id="5" name="Picture 4">
            <a:extLst>
              <a:ext uri="{FF2B5EF4-FFF2-40B4-BE49-F238E27FC236}">
                <a16:creationId xmlns:a16="http://schemas.microsoft.com/office/drawing/2014/main" id="{A56FE2E2-3F61-5352-06DD-0BEFE0AD0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24094"/>
            <a:ext cx="9144000" cy="3543236"/>
          </a:xfrm>
          <a:prstGeom prst="rect">
            <a:avLst/>
          </a:prstGeom>
        </p:spPr>
      </p:pic>
      <p:sp>
        <p:nvSpPr>
          <p:cNvPr id="6" name="Title 5">
            <a:extLst>
              <a:ext uri="{FF2B5EF4-FFF2-40B4-BE49-F238E27FC236}">
                <a16:creationId xmlns:a16="http://schemas.microsoft.com/office/drawing/2014/main" id="{98B0D765-4A73-0370-5A8D-362D65F7D8BE}"/>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Architecture</a:t>
            </a:r>
            <a:endParaRPr lang="en-IN"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682D-125C-C9FE-AC72-579187FBD186}"/>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                     </a:t>
            </a:r>
            <a:r>
              <a:rPr lang="en-IN" sz="3600" b="1"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4FE8A23C-589C-F5B3-E92A-BB22A560EA53}"/>
              </a:ext>
            </a:extLst>
          </p:cNvPr>
          <p:cNvSpPr>
            <a:spLocks noGrp="1"/>
          </p:cNvSpPr>
          <p:nvPr>
            <p:ph idx="1"/>
          </p:nvPr>
        </p:nvSpPr>
        <p:spPr>
          <a:xfrm>
            <a:off x="628650" y="1690689"/>
            <a:ext cx="7886700" cy="4486274"/>
          </a:xfrm>
        </p:spPr>
        <p:txBody>
          <a:bodyPr>
            <a:normAutofit/>
          </a:bodyPr>
          <a:lstStyle/>
          <a:p>
            <a:pPr algn="just"/>
            <a:r>
              <a:rPr lang="en-US" sz="2200" dirty="0"/>
              <a:t>The Smart Ambulance Traffic Control System using Bluetooth provides an efficient and cost-effective solution to prioritize ambulances at traffic signals and reduce emergency response time. By using HC-05 Bluetooth modules with Arduino, the system automatically detects approaching ambulances and switches traffic lights to green without manual intervention.</a:t>
            </a:r>
          </a:p>
          <a:p>
            <a:pPr algn="just"/>
            <a:r>
              <a:rPr lang="en-US" sz="2200" dirty="0"/>
              <a:t>This project helps in overcoming the challenges of traffic congestion and ensures faster movement of emergency vehicles, ultimately saving lives. The integration of a web-based monitoring system enhances the overall functionality by providing real-time updates and remote control options.</a:t>
            </a:r>
          </a:p>
        </p:txBody>
      </p:sp>
      <p:sp>
        <p:nvSpPr>
          <p:cNvPr id="4" name="Footer Placeholder 3">
            <a:extLst>
              <a:ext uri="{FF2B5EF4-FFF2-40B4-BE49-F238E27FC236}">
                <a16:creationId xmlns:a16="http://schemas.microsoft.com/office/drawing/2014/main" id="{B696434F-ED91-D8E4-CBA0-5B66E5C9B1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7F84F7-0455-272F-5717-759DAFD6EDDF}"/>
              </a:ext>
            </a:extLst>
          </p:cNvPr>
          <p:cNvSpPr>
            <a:spLocks noGrp="1"/>
          </p:cNvSpPr>
          <p:nvPr>
            <p:ph type="sldNum" sz="quarter" idx="12"/>
          </p:nvPr>
        </p:nvSpPr>
        <p:spPr/>
        <p:txBody>
          <a:bodyPr/>
          <a:lstStyle/>
          <a:p>
            <a:fld id="{E685C1B2-8980-4C97-A56F-705F2C545C66}" type="slidenum">
              <a:rPr lang="en-US" smtClean="0"/>
              <a:t>9</a:t>
            </a:fld>
            <a:endParaRPr lang="en-US"/>
          </a:p>
        </p:txBody>
      </p:sp>
    </p:spTree>
    <p:extLst>
      <p:ext uri="{BB962C8B-B14F-4D97-AF65-F5344CB8AC3E}">
        <p14:creationId xmlns:p14="http://schemas.microsoft.com/office/powerpoint/2010/main" val="15140838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426</Words>
  <Application>Microsoft Office PowerPoint</Application>
  <PresentationFormat>On-screen Show (4:3)</PresentationFormat>
  <Paragraphs>45</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Calibri Light</vt:lpstr>
      <vt:lpstr>Franklin Gothic Book</vt:lpstr>
      <vt:lpstr>Times New Roman</vt:lpstr>
      <vt:lpstr>Office Theme</vt:lpstr>
      <vt:lpstr>PowerPoint Presentation</vt:lpstr>
      <vt:lpstr>OUTLINE</vt:lpstr>
      <vt:lpstr>               Abstract</vt:lpstr>
      <vt:lpstr>                Introduction</vt:lpstr>
      <vt:lpstr>      Code Implementation</vt:lpstr>
      <vt:lpstr>      Results</vt:lpstr>
      <vt:lpstr>PowerPoint Presentation</vt:lpstr>
      <vt:lpstr>Architecture</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 T. Akilan</dc:title>
  <dc:creator>Akilan T</dc:creator>
  <cp:lastModifiedBy>bunnyreddybandi222@gmail.com</cp:lastModifiedBy>
  <cp:revision>14</cp:revision>
  <dcterms:created xsi:type="dcterms:W3CDTF">2021-12-06T19:45:43Z</dcterms:created>
  <dcterms:modified xsi:type="dcterms:W3CDTF">2025-05-01T10:25:38Z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bc8e809c46f2438cb48aab414fb0d409</vt:lpwstr>
  </property>
</Properties>
</file>