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sldIdLst>
    <p:sldId id="306" r:id="rId2"/>
    <p:sldId id="307" r:id="rId3"/>
    <p:sldId id="300" r:id="rId4"/>
    <p:sldId id="259" r:id="rId5"/>
    <p:sldId id="260" r:id="rId6"/>
    <p:sldId id="301" r:id="rId7"/>
    <p:sldId id="261" r:id="rId8"/>
    <p:sldId id="262" r:id="rId9"/>
    <p:sldId id="263" r:id="rId10"/>
    <p:sldId id="308" r:id="rId11"/>
    <p:sldId id="267" r:id="rId12"/>
    <p:sldId id="268" r:id="rId13"/>
    <p:sldId id="309" r:id="rId14"/>
    <p:sldId id="266" r:id="rId15"/>
    <p:sldId id="270" r:id="rId16"/>
    <p:sldId id="310" r:id="rId17"/>
    <p:sldId id="272" r:id="rId18"/>
    <p:sldId id="273" r:id="rId19"/>
    <p:sldId id="275" r:id="rId20"/>
    <p:sldId id="277" r:id="rId21"/>
    <p:sldId id="279" r:id="rId22"/>
    <p:sldId id="285" r:id="rId23"/>
    <p:sldId id="288" r:id="rId24"/>
    <p:sldId id="289" r:id="rId25"/>
    <p:sldId id="304" r:id="rId26"/>
    <p:sldId id="290" r:id="rId27"/>
    <p:sldId id="302" r:id="rId28"/>
    <p:sldId id="291" r:id="rId29"/>
    <p:sldId id="292" r:id="rId30"/>
    <p:sldId id="303" r:id="rId31"/>
    <p:sldId id="293" r:id="rId32"/>
    <p:sldId id="294" r:id="rId33"/>
    <p:sldId id="295" r:id="rId34"/>
    <p:sldId id="296" r:id="rId35"/>
    <p:sldId id="311" r:id="rId36"/>
  </p:sldIdLst>
  <p:sldSz cx="19021425" cy="10699750"/>
  <p:notesSz cx="7569200" cy="10699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4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06" autoAdjust="0"/>
    <p:restoredTop sz="94660"/>
  </p:normalViewPr>
  <p:slideViewPr>
    <p:cSldViewPr>
      <p:cViewPr varScale="1">
        <p:scale>
          <a:sx n="50" d="100"/>
          <a:sy n="50" d="100"/>
        </p:scale>
        <p:origin x="206" y="53"/>
      </p:cViewPr>
      <p:guideLst>
        <p:guide orient="horz" pos="2880"/>
        <p:guide pos="54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1911" y="2258837"/>
            <a:ext cx="13769405" cy="5194763"/>
          </a:xfrm>
        </p:spPr>
        <p:txBody>
          <a:bodyPr anchor="b"/>
          <a:lstStyle>
            <a:lvl1pPr>
              <a:defRPr sz="112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911" y="7453597"/>
            <a:ext cx="13769405" cy="134397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13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6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9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53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66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79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93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0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72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913" y="7489805"/>
            <a:ext cx="13769404" cy="884216"/>
          </a:xfrm>
        </p:spPr>
        <p:txBody>
          <a:bodyPr anchor="b">
            <a:normAutofit/>
          </a:bodyPr>
          <a:lstStyle>
            <a:lvl1pPr algn="l">
              <a:defRPr sz="374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01911" y="1069975"/>
            <a:ext cx="13769405" cy="568011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6"/>
            </a:lvl1pPr>
            <a:lvl2pPr marL="713323" indent="0">
              <a:buNone/>
              <a:defRPr sz="2496"/>
            </a:lvl2pPr>
            <a:lvl3pPr marL="1426647" indent="0">
              <a:buNone/>
              <a:defRPr sz="2496"/>
            </a:lvl3pPr>
            <a:lvl4pPr marL="2139970" indent="0">
              <a:buNone/>
              <a:defRPr sz="2496"/>
            </a:lvl4pPr>
            <a:lvl5pPr marL="2853294" indent="0">
              <a:buNone/>
              <a:defRPr sz="2496"/>
            </a:lvl5pPr>
            <a:lvl6pPr marL="3566617" indent="0">
              <a:buNone/>
              <a:defRPr sz="2496"/>
            </a:lvl6pPr>
            <a:lvl7pPr marL="4279941" indent="0">
              <a:buNone/>
              <a:defRPr sz="2496"/>
            </a:lvl7pPr>
            <a:lvl8pPr marL="4993264" indent="0">
              <a:buNone/>
              <a:defRPr sz="2496"/>
            </a:lvl8pPr>
            <a:lvl9pPr marL="5706588" indent="0">
              <a:buNone/>
              <a:defRPr sz="24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1912" y="8374021"/>
            <a:ext cx="13769402" cy="770282"/>
          </a:xfrm>
        </p:spPr>
        <p:txBody>
          <a:bodyPr>
            <a:normAutofit/>
          </a:bodyPr>
          <a:lstStyle>
            <a:lvl1pPr marL="0" indent="0">
              <a:buNone/>
              <a:defRPr sz="1872"/>
            </a:lvl1pPr>
            <a:lvl2pPr marL="713323" indent="0">
              <a:buNone/>
              <a:defRPr sz="1872"/>
            </a:lvl2pPr>
            <a:lvl3pPr marL="1426647" indent="0">
              <a:buNone/>
              <a:defRPr sz="1560"/>
            </a:lvl3pPr>
            <a:lvl4pPr marL="2139970" indent="0">
              <a:buNone/>
              <a:defRPr sz="1404"/>
            </a:lvl4pPr>
            <a:lvl5pPr marL="2853294" indent="0">
              <a:buNone/>
              <a:defRPr sz="1404"/>
            </a:lvl5pPr>
            <a:lvl6pPr marL="3566617" indent="0">
              <a:buNone/>
              <a:defRPr sz="1404"/>
            </a:lvl6pPr>
            <a:lvl7pPr marL="4279941" indent="0">
              <a:buNone/>
              <a:defRPr sz="1404"/>
            </a:lvl7pPr>
            <a:lvl8pPr marL="4993264" indent="0">
              <a:buNone/>
              <a:defRPr sz="1404"/>
            </a:lvl8pPr>
            <a:lvl9pPr marL="5706588" indent="0">
              <a:buNone/>
              <a:defRPr sz="14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2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910" y="2258836"/>
            <a:ext cx="13769407" cy="3091039"/>
          </a:xfrm>
        </p:spPr>
        <p:txBody>
          <a:bodyPr/>
          <a:lstStyle>
            <a:lvl1pPr>
              <a:defRPr sz="7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1910" y="5706534"/>
            <a:ext cx="13769407" cy="3685469"/>
          </a:xfrm>
        </p:spPr>
        <p:txBody>
          <a:bodyPr anchor="ctr">
            <a:normAutofit/>
          </a:bodyPr>
          <a:lstStyle>
            <a:lvl1pPr marL="0" indent="0">
              <a:buNone/>
              <a:defRPr sz="2808"/>
            </a:lvl1pPr>
            <a:lvl2pPr marL="713323" indent="0">
              <a:buNone/>
              <a:defRPr sz="1872"/>
            </a:lvl2pPr>
            <a:lvl3pPr marL="1426647" indent="0">
              <a:buNone/>
              <a:defRPr sz="1560"/>
            </a:lvl3pPr>
            <a:lvl4pPr marL="2139970" indent="0">
              <a:buNone/>
              <a:defRPr sz="1404"/>
            </a:lvl4pPr>
            <a:lvl5pPr marL="2853294" indent="0">
              <a:buNone/>
              <a:defRPr sz="1404"/>
            </a:lvl5pPr>
            <a:lvl6pPr marL="3566617" indent="0">
              <a:buNone/>
              <a:defRPr sz="1404"/>
            </a:lvl6pPr>
            <a:lvl7pPr marL="4279941" indent="0">
              <a:buNone/>
              <a:defRPr sz="1404"/>
            </a:lvl7pPr>
            <a:lvl8pPr marL="4993264" indent="0">
              <a:buNone/>
              <a:defRPr sz="1404"/>
            </a:lvl8pPr>
            <a:lvl9pPr marL="5706588" indent="0">
              <a:buNone/>
              <a:defRPr sz="14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21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937" y="2258836"/>
            <a:ext cx="12480181" cy="3624894"/>
          </a:xfrm>
        </p:spPr>
        <p:txBody>
          <a:bodyPr/>
          <a:lstStyle>
            <a:lvl1pPr>
              <a:defRPr sz="74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3011726" y="5883730"/>
            <a:ext cx="11357390" cy="53385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184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713323" indent="0">
              <a:buNone/>
              <a:defRPr sz="1872"/>
            </a:lvl2pPr>
            <a:lvl3pPr marL="1426647" indent="0">
              <a:buNone/>
              <a:defRPr sz="1560"/>
            </a:lvl3pPr>
            <a:lvl4pPr marL="2139970" indent="0">
              <a:buNone/>
              <a:defRPr sz="1404"/>
            </a:lvl4pPr>
            <a:lvl5pPr marL="2853294" indent="0">
              <a:buNone/>
              <a:defRPr sz="1404"/>
            </a:lvl5pPr>
            <a:lvl6pPr marL="3566617" indent="0">
              <a:buNone/>
              <a:defRPr sz="1404"/>
            </a:lvl6pPr>
            <a:lvl7pPr marL="4279941" indent="0">
              <a:buNone/>
              <a:defRPr sz="1404"/>
            </a:lvl7pPr>
            <a:lvl8pPr marL="4993264" indent="0">
              <a:buNone/>
              <a:defRPr sz="1404"/>
            </a:lvl8pPr>
            <a:lvl9pPr marL="5706588" indent="0">
              <a:buNone/>
              <a:defRPr sz="1404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1910" y="6787831"/>
            <a:ext cx="13769407" cy="2615494"/>
          </a:xfrm>
        </p:spPr>
        <p:txBody>
          <a:bodyPr anchor="ctr">
            <a:normAutofit/>
          </a:bodyPr>
          <a:lstStyle>
            <a:lvl1pPr marL="0" indent="0">
              <a:buNone/>
              <a:defRPr sz="2808"/>
            </a:lvl1pPr>
            <a:lvl2pPr marL="713323" indent="0">
              <a:buNone/>
              <a:defRPr sz="1872"/>
            </a:lvl2pPr>
            <a:lvl3pPr marL="1426647" indent="0">
              <a:buNone/>
              <a:defRPr sz="1560"/>
            </a:lvl3pPr>
            <a:lvl4pPr marL="2139970" indent="0">
              <a:buNone/>
              <a:defRPr sz="1404"/>
            </a:lvl4pPr>
            <a:lvl5pPr marL="2853294" indent="0">
              <a:buNone/>
              <a:defRPr sz="1404"/>
            </a:lvl5pPr>
            <a:lvl6pPr marL="3566617" indent="0">
              <a:buNone/>
              <a:defRPr sz="1404"/>
            </a:lvl6pPr>
            <a:lvl7pPr marL="4279941" indent="0">
              <a:buNone/>
              <a:defRPr sz="1404"/>
            </a:lvl7pPr>
            <a:lvl8pPr marL="4993264" indent="0">
              <a:buNone/>
              <a:defRPr sz="1404"/>
            </a:lvl8pPr>
            <a:lvl9pPr marL="5706588" indent="0">
              <a:buNone/>
              <a:defRPr sz="14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401481" y="1515334"/>
            <a:ext cx="1251108" cy="302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9034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57022" y="4077992"/>
            <a:ext cx="1251108" cy="302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9034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181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909" y="4874332"/>
            <a:ext cx="13769409" cy="2579267"/>
          </a:xfrm>
        </p:spPr>
        <p:txBody>
          <a:bodyPr anchor="b"/>
          <a:lstStyle>
            <a:lvl1pPr algn="l">
              <a:defRPr sz="624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1910" y="7453599"/>
            <a:ext cx="13769407" cy="1342383"/>
          </a:xfrm>
        </p:spPr>
        <p:txBody>
          <a:bodyPr anchor="t"/>
          <a:lstStyle>
            <a:lvl1pPr marL="0" indent="0" algn="l">
              <a:buNone/>
              <a:defRPr sz="312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13323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2pPr>
            <a:lvl3pPr marL="1426647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3pPr>
            <a:lvl4pPr marL="2139970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4pPr>
            <a:lvl5pPr marL="2853294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5pPr>
            <a:lvl6pPr marL="3566617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6pPr>
            <a:lvl7pPr marL="4279941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7pPr>
            <a:lvl8pPr marL="4993264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8pPr>
            <a:lvl9pPr marL="5706588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47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5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496" y="3091039"/>
            <a:ext cx="4597571" cy="899075"/>
          </a:xfrm>
        </p:spPr>
        <p:txBody>
          <a:bodyPr anchor="b">
            <a:noAutofit/>
          </a:bodyPr>
          <a:lstStyle>
            <a:lvl1pPr marL="0" indent="0">
              <a:buNone/>
              <a:defRPr sz="374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13323" indent="0">
              <a:buNone/>
              <a:defRPr sz="3120" b="1"/>
            </a:lvl2pPr>
            <a:lvl3pPr marL="1426647" indent="0">
              <a:buNone/>
              <a:defRPr sz="2808" b="1"/>
            </a:lvl3pPr>
            <a:lvl4pPr marL="2139970" indent="0">
              <a:buNone/>
              <a:defRPr sz="2496" b="1"/>
            </a:lvl4pPr>
            <a:lvl5pPr marL="2853294" indent="0">
              <a:buNone/>
              <a:defRPr sz="2496" b="1"/>
            </a:lvl5pPr>
            <a:lvl6pPr marL="3566617" indent="0">
              <a:buNone/>
              <a:defRPr sz="2496" b="1"/>
            </a:lvl6pPr>
            <a:lvl7pPr marL="4279941" indent="0">
              <a:buNone/>
              <a:defRPr sz="2496" b="1"/>
            </a:lvl7pPr>
            <a:lvl8pPr marL="4993264" indent="0">
              <a:buNone/>
              <a:defRPr sz="2496" b="1"/>
            </a:lvl8pPr>
            <a:lvl9pPr marL="5706588" indent="0">
              <a:buNone/>
              <a:defRPr sz="2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944" y="4161014"/>
            <a:ext cx="4567123" cy="5600032"/>
          </a:xfrm>
        </p:spPr>
        <p:txBody>
          <a:bodyPr anchor="t">
            <a:normAutofit/>
          </a:bodyPr>
          <a:lstStyle>
            <a:lvl1pPr marL="0" indent="0">
              <a:buNone/>
              <a:defRPr sz="2184"/>
            </a:lvl1pPr>
            <a:lvl2pPr marL="713323" indent="0">
              <a:buNone/>
              <a:defRPr sz="1872"/>
            </a:lvl2pPr>
            <a:lvl3pPr marL="1426647" indent="0">
              <a:buNone/>
              <a:defRPr sz="1560"/>
            </a:lvl3pPr>
            <a:lvl4pPr marL="2139970" indent="0">
              <a:buNone/>
              <a:defRPr sz="1404"/>
            </a:lvl4pPr>
            <a:lvl5pPr marL="2853294" indent="0">
              <a:buNone/>
              <a:defRPr sz="1404"/>
            </a:lvl5pPr>
            <a:lvl6pPr marL="3566617" indent="0">
              <a:buNone/>
              <a:defRPr sz="1404"/>
            </a:lvl6pPr>
            <a:lvl7pPr marL="4279941" indent="0">
              <a:buNone/>
              <a:defRPr sz="1404"/>
            </a:lvl7pPr>
            <a:lvl8pPr marL="4993264" indent="0">
              <a:buNone/>
              <a:defRPr sz="1404"/>
            </a:lvl8pPr>
            <a:lvl9pPr marL="5706588" indent="0">
              <a:buNone/>
              <a:defRPr sz="14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59116" y="3091039"/>
            <a:ext cx="4580995" cy="899075"/>
          </a:xfrm>
        </p:spPr>
        <p:txBody>
          <a:bodyPr anchor="b">
            <a:noAutofit/>
          </a:bodyPr>
          <a:lstStyle>
            <a:lvl1pPr marL="0" indent="0">
              <a:buNone/>
              <a:defRPr sz="374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13323" indent="0">
              <a:buNone/>
              <a:defRPr sz="3120" b="1"/>
            </a:lvl2pPr>
            <a:lvl3pPr marL="1426647" indent="0">
              <a:buNone/>
              <a:defRPr sz="2808" b="1"/>
            </a:lvl3pPr>
            <a:lvl4pPr marL="2139970" indent="0">
              <a:buNone/>
              <a:defRPr sz="2496" b="1"/>
            </a:lvl4pPr>
            <a:lvl5pPr marL="2853294" indent="0">
              <a:buNone/>
              <a:defRPr sz="2496" b="1"/>
            </a:lvl5pPr>
            <a:lvl6pPr marL="3566617" indent="0">
              <a:buNone/>
              <a:defRPr sz="2496" b="1"/>
            </a:lvl6pPr>
            <a:lvl7pPr marL="4279941" indent="0">
              <a:buNone/>
              <a:defRPr sz="2496" b="1"/>
            </a:lvl7pPr>
            <a:lvl8pPr marL="4993264" indent="0">
              <a:buNone/>
              <a:defRPr sz="2496" b="1"/>
            </a:lvl8pPr>
            <a:lvl9pPr marL="5706588" indent="0">
              <a:buNone/>
              <a:defRPr sz="2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6042651" y="4161014"/>
            <a:ext cx="4597459" cy="5600032"/>
          </a:xfrm>
        </p:spPr>
        <p:txBody>
          <a:bodyPr anchor="t">
            <a:normAutofit/>
          </a:bodyPr>
          <a:lstStyle>
            <a:lvl1pPr marL="0" indent="0">
              <a:buNone/>
              <a:defRPr sz="2184"/>
            </a:lvl1pPr>
            <a:lvl2pPr marL="713323" indent="0">
              <a:buNone/>
              <a:defRPr sz="1872"/>
            </a:lvl2pPr>
            <a:lvl3pPr marL="1426647" indent="0">
              <a:buNone/>
              <a:defRPr sz="1560"/>
            </a:lvl3pPr>
            <a:lvl4pPr marL="2139970" indent="0">
              <a:buNone/>
              <a:defRPr sz="1404"/>
            </a:lvl4pPr>
            <a:lvl5pPr marL="2853294" indent="0">
              <a:buNone/>
              <a:defRPr sz="1404"/>
            </a:lvl5pPr>
            <a:lvl6pPr marL="3566617" indent="0">
              <a:buNone/>
              <a:defRPr sz="1404"/>
            </a:lvl6pPr>
            <a:lvl7pPr marL="4279941" indent="0">
              <a:buNone/>
              <a:defRPr sz="1404"/>
            </a:lvl7pPr>
            <a:lvl8pPr marL="4993264" indent="0">
              <a:buNone/>
              <a:defRPr sz="1404"/>
            </a:lvl8pPr>
            <a:lvl9pPr marL="5706588" indent="0">
              <a:buNone/>
              <a:defRPr sz="14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115646" y="3091039"/>
            <a:ext cx="4574554" cy="899075"/>
          </a:xfrm>
        </p:spPr>
        <p:txBody>
          <a:bodyPr anchor="b">
            <a:noAutofit/>
          </a:bodyPr>
          <a:lstStyle>
            <a:lvl1pPr marL="0" indent="0">
              <a:buNone/>
              <a:defRPr sz="374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13323" indent="0">
              <a:buNone/>
              <a:defRPr sz="3120" b="1"/>
            </a:lvl2pPr>
            <a:lvl3pPr marL="1426647" indent="0">
              <a:buNone/>
              <a:defRPr sz="2808" b="1"/>
            </a:lvl3pPr>
            <a:lvl4pPr marL="2139970" indent="0">
              <a:buNone/>
              <a:defRPr sz="2496" b="1"/>
            </a:lvl4pPr>
            <a:lvl5pPr marL="2853294" indent="0">
              <a:buNone/>
              <a:defRPr sz="2496" b="1"/>
            </a:lvl5pPr>
            <a:lvl6pPr marL="3566617" indent="0">
              <a:buNone/>
              <a:defRPr sz="2496" b="1"/>
            </a:lvl6pPr>
            <a:lvl7pPr marL="4279941" indent="0">
              <a:buNone/>
              <a:defRPr sz="2496" b="1"/>
            </a:lvl7pPr>
            <a:lvl8pPr marL="4993264" indent="0">
              <a:buNone/>
              <a:defRPr sz="2496" b="1"/>
            </a:lvl8pPr>
            <a:lvl9pPr marL="5706588" indent="0">
              <a:buNone/>
              <a:defRPr sz="2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115646" y="4161014"/>
            <a:ext cx="4574554" cy="5600032"/>
          </a:xfrm>
        </p:spPr>
        <p:txBody>
          <a:bodyPr anchor="t">
            <a:normAutofit/>
          </a:bodyPr>
          <a:lstStyle>
            <a:lvl1pPr marL="0" indent="0">
              <a:buNone/>
              <a:defRPr sz="2184"/>
            </a:lvl1pPr>
            <a:lvl2pPr marL="713323" indent="0">
              <a:buNone/>
              <a:defRPr sz="1872"/>
            </a:lvl2pPr>
            <a:lvl3pPr marL="1426647" indent="0">
              <a:buNone/>
              <a:defRPr sz="1560"/>
            </a:lvl3pPr>
            <a:lvl4pPr marL="2139970" indent="0">
              <a:buNone/>
              <a:defRPr sz="1404"/>
            </a:lvl4pPr>
            <a:lvl5pPr marL="2853294" indent="0">
              <a:buNone/>
              <a:defRPr sz="1404"/>
            </a:lvl5pPr>
            <a:lvl6pPr marL="3566617" indent="0">
              <a:buNone/>
              <a:defRPr sz="1404"/>
            </a:lvl6pPr>
            <a:lvl7pPr marL="4279941" indent="0">
              <a:buNone/>
              <a:defRPr sz="1404"/>
            </a:lvl7pPr>
            <a:lvl8pPr marL="4993264" indent="0">
              <a:buNone/>
              <a:defRPr sz="1404"/>
            </a:lvl8pPr>
            <a:lvl9pPr marL="5706588" indent="0">
              <a:buNone/>
              <a:defRPr sz="14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813364" y="3328811"/>
            <a:ext cx="0" cy="618207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862162" y="3328811"/>
            <a:ext cx="0" cy="618907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88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5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7944" y="6632268"/>
            <a:ext cx="4586937" cy="899075"/>
          </a:xfrm>
        </p:spPr>
        <p:txBody>
          <a:bodyPr anchor="b">
            <a:noAutofit/>
          </a:bodyPr>
          <a:lstStyle>
            <a:lvl1pPr marL="0" indent="0">
              <a:buNone/>
              <a:defRPr sz="374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13323" indent="0">
              <a:buNone/>
              <a:defRPr sz="3120" b="1"/>
            </a:lvl2pPr>
            <a:lvl3pPr marL="1426647" indent="0">
              <a:buNone/>
              <a:defRPr sz="2808" b="1"/>
            </a:lvl3pPr>
            <a:lvl4pPr marL="2139970" indent="0">
              <a:buNone/>
              <a:defRPr sz="2496" b="1"/>
            </a:lvl4pPr>
            <a:lvl5pPr marL="2853294" indent="0">
              <a:buNone/>
              <a:defRPr sz="2496" b="1"/>
            </a:lvl5pPr>
            <a:lvl6pPr marL="3566617" indent="0">
              <a:buNone/>
              <a:defRPr sz="2496" b="1"/>
            </a:lvl6pPr>
            <a:lvl7pPr marL="4279941" indent="0">
              <a:buNone/>
              <a:defRPr sz="2496" b="1"/>
            </a:lvl7pPr>
            <a:lvl8pPr marL="4993264" indent="0">
              <a:buNone/>
              <a:defRPr sz="2496" b="1"/>
            </a:lvl8pPr>
            <a:lvl9pPr marL="5706588" indent="0">
              <a:buNone/>
              <a:defRPr sz="2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7944" y="3447697"/>
            <a:ext cx="4586937" cy="23777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6"/>
            </a:lvl1pPr>
            <a:lvl2pPr marL="713323" indent="0">
              <a:buNone/>
              <a:defRPr sz="2496"/>
            </a:lvl2pPr>
            <a:lvl3pPr marL="1426647" indent="0">
              <a:buNone/>
              <a:defRPr sz="2496"/>
            </a:lvl3pPr>
            <a:lvl4pPr marL="2139970" indent="0">
              <a:buNone/>
              <a:defRPr sz="2496"/>
            </a:lvl4pPr>
            <a:lvl5pPr marL="2853294" indent="0">
              <a:buNone/>
              <a:defRPr sz="2496"/>
            </a:lvl5pPr>
            <a:lvl6pPr marL="3566617" indent="0">
              <a:buNone/>
              <a:defRPr sz="2496"/>
            </a:lvl6pPr>
            <a:lvl7pPr marL="4279941" indent="0">
              <a:buNone/>
              <a:defRPr sz="2496"/>
            </a:lvl7pPr>
            <a:lvl8pPr marL="4993264" indent="0">
              <a:buNone/>
              <a:defRPr sz="2496"/>
            </a:lvl8pPr>
            <a:lvl9pPr marL="5706588" indent="0">
              <a:buNone/>
              <a:defRPr sz="24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17944" y="7531344"/>
            <a:ext cx="4586937" cy="1028457"/>
          </a:xfrm>
        </p:spPr>
        <p:txBody>
          <a:bodyPr anchor="t">
            <a:normAutofit/>
          </a:bodyPr>
          <a:lstStyle>
            <a:lvl1pPr marL="0" indent="0">
              <a:buNone/>
              <a:defRPr sz="2184"/>
            </a:lvl1pPr>
            <a:lvl2pPr marL="713323" indent="0">
              <a:buNone/>
              <a:defRPr sz="1872"/>
            </a:lvl2pPr>
            <a:lvl3pPr marL="1426647" indent="0">
              <a:buNone/>
              <a:defRPr sz="1560"/>
            </a:lvl3pPr>
            <a:lvl4pPr marL="2139970" indent="0">
              <a:buNone/>
              <a:defRPr sz="1404"/>
            </a:lvl4pPr>
            <a:lvl5pPr marL="2853294" indent="0">
              <a:buNone/>
              <a:defRPr sz="1404"/>
            </a:lvl5pPr>
            <a:lvl6pPr marL="3566617" indent="0">
              <a:buNone/>
              <a:defRPr sz="1404"/>
            </a:lvl6pPr>
            <a:lvl7pPr marL="4279941" indent="0">
              <a:buNone/>
              <a:defRPr sz="1404"/>
            </a:lvl7pPr>
            <a:lvl8pPr marL="4993264" indent="0">
              <a:buNone/>
              <a:defRPr sz="1404"/>
            </a:lvl8pPr>
            <a:lvl9pPr marL="5706588" indent="0">
              <a:buNone/>
              <a:defRPr sz="14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68033" y="6632268"/>
            <a:ext cx="4572077" cy="899075"/>
          </a:xfrm>
        </p:spPr>
        <p:txBody>
          <a:bodyPr anchor="b">
            <a:noAutofit/>
          </a:bodyPr>
          <a:lstStyle>
            <a:lvl1pPr marL="0" indent="0">
              <a:buNone/>
              <a:defRPr sz="374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13323" indent="0">
              <a:buNone/>
              <a:defRPr sz="3120" b="1"/>
            </a:lvl2pPr>
            <a:lvl3pPr marL="1426647" indent="0">
              <a:buNone/>
              <a:defRPr sz="2808" b="1"/>
            </a:lvl3pPr>
            <a:lvl4pPr marL="2139970" indent="0">
              <a:buNone/>
              <a:defRPr sz="2496" b="1"/>
            </a:lvl4pPr>
            <a:lvl5pPr marL="2853294" indent="0">
              <a:buNone/>
              <a:defRPr sz="2496" b="1"/>
            </a:lvl5pPr>
            <a:lvl6pPr marL="3566617" indent="0">
              <a:buNone/>
              <a:defRPr sz="2496" b="1"/>
            </a:lvl6pPr>
            <a:lvl7pPr marL="4279941" indent="0">
              <a:buNone/>
              <a:defRPr sz="2496" b="1"/>
            </a:lvl7pPr>
            <a:lvl8pPr marL="4993264" indent="0">
              <a:buNone/>
              <a:defRPr sz="2496" b="1"/>
            </a:lvl8pPr>
            <a:lvl9pPr marL="5706588" indent="0">
              <a:buNone/>
              <a:defRPr sz="2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068032" y="3447697"/>
            <a:ext cx="4572077" cy="23777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6"/>
            </a:lvl1pPr>
            <a:lvl2pPr marL="713323" indent="0">
              <a:buNone/>
              <a:defRPr sz="2496"/>
            </a:lvl2pPr>
            <a:lvl3pPr marL="1426647" indent="0">
              <a:buNone/>
              <a:defRPr sz="2496"/>
            </a:lvl3pPr>
            <a:lvl4pPr marL="2139970" indent="0">
              <a:buNone/>
              <a:defRPr sz="2496"/>
            </a:lvl4pPr>
            <a:lvl5pPr marL="2853294" indent="0">
              <a:buNone/>
              <a:defRPr sz="2496"/>
            </a:lvl5pPr>
            <a:lvl6pPr marL="3566617" indent="0">
              <a:buNone/>
              <a:defRPr sz="2496"/>
            </a:lvl6pPr>
            <a:lvl7pPr marL="4279941" indent="0">
              <a:buNone/>
              <a:defRPr sz="2496"/>
            </a:lvl7pPr>
            <a:lvl8pPr marL="4993264" indent="0">
              <a:buNone/>
              <a:defRPr sz="2496"/>
            </a:lvl8pPr>
            <a:lvl9pPr marL="5706588" indent="0">
              <a:buNone/>
              <a:defRPr sz="24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065922" y="7531342"/>
            <a:ext cx="4578132" cy="1028457"/>
          </a:xfrm>
        </p:spPr>
        <p:txBody>
          <a:bodyPr anchor="t">
            <a:normAutofit/>
          </a:bodyPr>
          <a:lstStyle>
            <a:lvl1pPr marL="0" indent="0">
              <a:buNone/>
              <a:defRPr sz="2184"/>
            </a:lvl1pPr>
            <a:lvl2pPr marL="713323" indent="0">
              <a:buNone/>
              <a:defRPr sz="1872"/>
            </a:lvl2pPr>
            <a:lvl3pPr marL="1426647" indent="0">
              <a:buNone/>
              <a:defRPr sz="1560"/>
            </a:lvl3pPr>
            <a:lvl4pPr marL="2139970" indent="0">
              <a:buNone/>
              <a:defRPr sz="1404"/>
            </a:lvl4pPr>
            <a:lvl5pPr marL="2853294" indent="0">
              <a:buNone/>
              <a:defRPr sz="1404"/>
            </a:lvl5pPr>
            <a:lvl6pPr marL="3566617" indent="0">
              <a:buNone/>
              <a:defRPr sz="1404"/>
            </a:lvl6pPr>
            <a:lvl7pPr marL="4279941" indent="0">
              <a:buNone/>
              <a:defRPr sz="1404"/>
            </a:lvl7pPr>
            <a:lvl8pPr marL="4993264" indent="0">
              <a:buNone/>
              <a:defRPr sz="1404"/>
            </a:lvl8pPr>
            <a:lvl9pPr marL="5706588" indent="0">
              <a:buNone/>
              <a:defRPr sz="14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115646" y="6632268"/>
            <a:ext cx="4574554" cy="899075"/>
          </a:xfrm>
        </p:spPr>
        <p:txBody>
          <a:bodyPr anchor="b">
            <a:noAutofit/>
          </a:bodyPr>
          <a:lstStyle>
            <a:lvl1pPr marL="0" indent="0">
              <a:buNone/>
              <a:defRPr sz="374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13323" indent="0">
              <a:buNone/>
              <a:defRPr sz="3120" b="1"/>
            </a:lvl2pPr>
            <a:lvl3pPr marL="1426647" indent="0">
              <a:buNone/>
              <a:defRPr sz="2808" b="1"/>
            </a:lvl3pPr>
            <a:lvl4pPr marL="2139970" indent="0">
              <a:buNone/>
              <a:defRPr sz="2496" b="1"/>
            </a:lvl4pPr>
            <a:lvl5pPr marL="2853294" indent="0">
              <a:buNone/>
              <a:defRPr sz="2496" b="1"/>
            </a:lvl5pPr>
            <a:lvl6pPr marL="3566617" indent="0">
              <a:buNone/>
              <a:defRPr sz="2496" b="1"/>
            </a:lvl6pPr>
            <a:lvl7pPr marL="4279941" indent="0">
              <a:buNone/>
              <a:defRPr sz="2496" b="1"/>
            </a:lvl7pPr>
            <a:lvl8pPr marL="4993264" indent="0">
              <a:buNone/>
              <a:defRPr sz="2496" b="1"/>
            </a:lvl8pPr>
            <a:lvl9pPr marL="5706588" indent="0">
              <a:buNone/>
              <a:defRPr sz="2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115645" y="3447697"/>
            <a:ext cx="4574554" cy="23777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6"/>
            </a:lvl1pPr>
            <a:lvl2pPr marL="713323" indent="0">
              <a:buNone/>
              <a:defRPr sz="2496"/>
            </a:lvl2pPr>
            <a:lvl3pPr marL="1426647" indent="0">
              <a:buNone/>
              <a:defRPr sz="2496"/>
            </a:lvl3pPr>
            <a:lvl4pPr marL="2139970" indent="0">
              <a:buNone/>
              <a:defRPr sz="2496"/>
            </a:lvl4pPr>
            <a:lvl5pPr marL="2853294" indent="0">
              <a:buNone/>
              <a:defRPr sz="2496"/>
            </a:lvl5pPr>
            <a:lvl6pPr marL="3566617" indent="0">
              <a:buNone/>
              <a:defRPr sz="2496"/>
            </a:lvl6pPr>
            <a:lvl7pPr marL="4279941" indent="0">
              <a:buNone/>
              <a:defRPr sz="2496"/>
            </a:lvl7pPr>
            <a:lvl8pPr marL="4993264" indent="0">
              <a:buNone/>
              <a:defRPr sz="2496"/>
            </a:lvl8pPr>
            <a:lvl9pPr marL="5706588" indent="0">
              <a:buNone/>
              <a:defRPr sz="24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115451" y="7531339"/>
            <a:ext cx="4580614" cy="1028457"/>
          </a:xfrm>
        </p:spPr>
        <p:txBody>
          <a:bodyPr anchor="t">
            <a:normAutofit/>
          </a:bodyPr>
          <a:lstStyle>
            <a:lvl1pPr marL="0" indent="0">
              <a:buNone/>
              <a:defRPr sz="2184"/>
            </a:lvl1pPr>
            <a:lvl2pPr marL="713323" indent="0">
              <a:buNone/>
              <a:defRPr sz="1872"/>
            </a:lvl2pPr>
            <a:lvl3pPr marL="1426647" indent="0">
              <a:buNone/>
              <a:defRPr sz="1560"/>
            </a:lvl3pPr>
            <a:lvl4pPr marL="2139970" indent="0">
              <a:buNone/>
              <a:defRPr sz="1404"/>
            </a:lvl4pPr>
            <a:lvl5pPr marL="2853294" indent="0">
              <a:buNone/>
              <a:defRPr sz="1404"/>
            </a:lvl5pPr>
            <a:lvl6pPr marL="3566617" indent="0">
              <a:buNone/>
              <a:defRPr sz="1404"/>
            </a:lvl6pPr>
            <a:lvl7pPr marL="4279941" indent="0">
              <a:buNone/>
              <a:defRPr sz="1404"/>
            </a:lvl7pPr>
            <a:lvl8pPr marL="4993264" indent="0">
              <a:buNone/>
              <a:defRPr sz="1404"/>
            </a:lvl8pPr>
            <a:lvl9pPr marL="5706588" indent="0">
              <a:buNone/>
              <a:defRPr sz="14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813364" y="3328811"/>
            <a:ext cx="0" cy="618207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862162" y="3328811"/>
            <a:ext cx="0" cy="6189071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605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299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55869" y="671213"/>
            <a:ext cx="2734331" cy="908983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7945" y="1384530"/>
            <a:ext cx="11581272" cy="83765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03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35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913" y="4464834"/>
            <a:ext cx="13769404" cy="2988764"/>
          </a:xfrm>
        </p:spPr>
        <p:txBody>
          <a:bodyPr anchor="b"/>
          <a:lstStyle>
            <a:lvl1pPr algn="l">
              <a:defRPr sz="624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1911" y="7453599"/>
            <a:ext cx="13769405" cy="1342383"/>
          </a:xfrm>
        </p:spPr>
        <p:txBody>
          <a:bodyPr anchor="t"/>
          <a:lstStyle>
            <a:lvl1pPr marL="0" indent="0" algn="l">
              <a:buNone/>
              <a:defRPr sz="312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13323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2pPr>
            <a:lvl3pPr marL="1426647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3pPr>
            <a:lvl4pPr marL="2139970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4pPr>
            <a:lvl5pPr marL="2853294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5pPr>
            <a:lvl6pPr marL="3566617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6pPr>
            <a:lvl7pPr marL="4279941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7pPr>
            <a:lvl8pPr marL="4993264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8pPr>
            <a:lvl9pPr marL="5706588" indent="0">
              <a:buNone/>
              <a:defRPr sz="21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96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21340" y="3214880"/>
            <a:ext cx="6858976" cy="6546167"/>
          </a:xfrm>
        </p:spPr>
        <p:txBody>
          <a:bodyPr>
            <a:normAutofit/>
          </a:bodyPr>
          <a:lstStyle>
            <a:lvl1pPr>
              <a:defRPr sz="2808"/>
            </a:lvl1pPr>
            <a:lvl2pPr>
              <a:defRPr sz="2496"/>
            </a:lvl2pPr>
            <a:lvl3pPr>
              <a:defRPr sz="2184"/>
            </a:lvl3pPr>
            <a:lvl4pPr>
              <a:defRPr sz="1872"/>
            </a:lvl4pPr>
            <a:lvl5pPr>
              <a:defRPr sz="1872"/>
            </a:lvl5pPr>
            <a:lvl6pPr>
              <a:defRPr sz="1872"/>
            </a:lvl6pPr>
            <a:lvl7pPr>
              <a:defRPr sz="1872"/>
            </a:lvl7pPr>
            <a:lvl8pPr>
              <a:defRPr sz="1872"/>
            </a:lvl8pPr>
            <a:lvl9pPr>
              <a:defRPr sz="18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21893" y="3207885"/>
            <a:ext cx="6858979" cy="6553160"/>
          </a:xfrm>
        </p:spPr>
        <p:txBody>
          <a:bodyPr>
            <a:normAutofit/>
          </a:bodyPr>
          <a:lstStyle>
            <a:lvl1pPr>
              <a:defRPr sz="2808"/>
            </a:lvl1pPr>
            <a:lvl2pPr>
              <a:defRPr sz="2496"/>
            </a:lvl2pPr>
            <a:lvl3pPr>
              <a:defRPr sz="2184"/>
            </a:lvl3pPr>
            <a:lvl4pPr>
              <a:defRPr sz="1872"/>
            </a:lvl4pPr>
            <a:lvl5pPr>
              <a:defRPr sz="1872"/>
            </a:lvl5pPr>
            <a:lvl6pPr>
              <a:defRPr sz="1872"/>
            </a:lvl6pPr>
            <a:lvl7pPr>
              <a:defRPr sz="1872"/>
            </a:lvl7pPr>
            <a:lvl8pPr>
              <a:defRPr sz="1872"/>
            </a:lvl8pPr>
            <a:lvl9pPr>
              <a:defRPr sz="18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75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1341" y="2972153"/>
            <a:ext cx="6858974" cy="899075"/>
          </a:xfrm>
        </p:spPr>
        <p:txBody>
          <a:bodyPr anchor="b">
            <a:noAutofit/>
          </a:bodyPr>
          <a:lstStyle>
            <a:lvl1pPr marL="0" indent="0">
              <a:buNone/>
              <a:defRPr sz="374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13323" indent="0">
              <a:buNone/>
              <a:defRPr sz="3120" b="1"/>
            </a:lvl2pPr>
            <a:lvl3pPr marL="1426647" indent="0">
              <a:buNone/>
              <a:defRPr sz="2808" b="1"/>
            </a:lvl3pPr>
            <a:lvl4pPr marL="2139970" indent="0">
              <a:buNone/>
              <a:defRPr sz="2496" b="1"/>
            </a:lvl4pPr>
            <a:lvl5pPr marL="2853294" indent="0">
              <a:buNone/>
              <a:defRPr sz="2496" b="1"/>
            </a:lvl5pPr>
            <a:lvl6pPr marL="3566617" indent="0">
              <a:buNone/>
              <a:defRPr sz="2496" b="1"/>
            </a:lvl6pPr>
            <a:lvl7pPr marL="4279941" indent="0">
              <a:buNone/>
              <a:defRPr sz="2496" b="1"/>
            </a:lvl7pPr>
            <a:lvl8pPr marL="4993264" indent="0">
              <a:buNone/>
              <a:defRPr sz="2496" b="1"/>
            </a:lvl8pPr>
            <a:lvl9pPr marL="5706588" indent="0">
              <a:buNone/>
              <a:defRPr sz="2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21340" y="3923242"/>
            <a:ext cx="6858976" cy="5837804"/>
          </a:xfrm>
        </p:spPr>
        <p:txBody>
          <a:bodyPr>
            <a:normAutofit/>
          </a:bodyPr>
          <a:lstStyle>
            <a:lvl1pPr>
              <a:defRPr sz="2808"/>
            </a:lvl1pPr>
            <a:lvl2pPr>
              <a:defRPr sz="2496"/>
            </a:lvl2pPr>
            <a:lvl3pPr>
              <a:defRPr sz="2184"/>
            </a:lvl3pPr>
            <a:lvl4pPr>
              <a:defRPr sz="1872"/>
            </a:lvl4pPr>
            <a:lvl5pPr>
              <a:defRPr sz="1872"/>
            </a:lvl5pPr>
            <a:lvl6pPr>
              <a:defRPr sz="1872"/>
            </a:lvl6pPr>
            <a:lvl7pPr>
              <a:defRPr sz="1872"/>
            </a:lvl7pPr>
            <a:lvl8pPr>
              <a:defRPr sz="1872"/>
            </a:lvl8pPr>
            <a:lvl9pPr>
              <a:defRPr sz="18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21896" y="2972153"/>
            <a:ext cx="6858976" cy="899075"/>
          </a:xfrm>
        </p:spPr>
        <p:txBody>
          <a:bodyPr anchor="b">
            <a:noAutofit/>
          </a:bodyPr>
          <a:lstStyle>
            <a:lvl1pPr marL="0" indent="0">
              <a:buNone/>
              <a:defRPr sz="3744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13323" indent="0">
              <a:buNone/>
              <a:defRPr sz="3120" b="1"/>
            </a:lvl2pPr>
            <a:lvl3pPr marL="1426647" indent="0">
              <a:buNone/>
              <a:defRPr sz="2808" b="1"/>
            </a:lvl3pPr>
            <a:lvl4pPr marL="2139970" indent="0">
              <a:buNone/>
              <a:defRPr sz="2496" b="1"/>
            </a:lvl4pPr>
            <a:lvl5pPr marL="2853294" indent="0">
              <a:buNone/>
              <a:defRPr sz="2496" b="1"/>
            </a:lvl5pPr>
            <a:lvl6pPr marL="3566617" indent="0">
              <a:buNone/>
              <a:defRPr sz="2496" b="1"/>
            </a:lvl6pPr>
            <a:lvl7pPr marL="4279941" indent="0">
              <a:buNone/>
              <a:defRPr sz="2496" b="1"/>
            </a:lvl7pPr>
            <a:lvl8pPr marL="4993264" indent="0">
              <a:buNone/>
              <a:defRPr sz="2496" b="1"/>
            </a:lvl8pPr>
            <a:lvl9pPr marL="5706588" indent="0">
              <a:buNone/>
              <a:defRPr sz="2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21896" y="3923242"/>
            <a:ext cx="6858976" cy="5837804"/>
          </a:xfrm>
        </p:spPr>
        <p:txBody>
          <a:bodyPr>
            <a:normAutofit/>
          </a:bodyPr>
          <a:lstStyle>
            <a:lvl1pPr>
              <a:defRPr sz="2808"/>
            </a:lvl1pPr>
            <a:lvl2pPr>
              <a:defRPr sz="2496"/>
            </a:lvl2pPr>
            <a:lvl3pPr>
              <a:defRPr sz="2184"/>
            </a:lvl3pPr>
            <a:lvl4pPr>
              <a:defRPr sz="1872"/>
            </a:lvl4pPr>
            <a:lvl5pPr>
              <a:defRPr sz="1872"/>
            </a:lvl5pPr>
            <a:lvl6pPr>
              <a:defRPr sz="1872"/>
            </a:lvl6pPr>
            <a:lvl7pPr>
              <a:defRPr sz="1872"/>
            </a:lvl7pPr>
            <a:lvl8pPr>
              <a:defRPr sz="1872"/>
            </a:lvl8pPr>
            <a:lvl9pPr>
              <a:defRPr sz="18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63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75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58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907" y="2258836"/>
            <a:ext cx="5306191" cy="2258836"/>
          </a:xfrm>
        </p:spPr>
        <p:txBody>
          <a:bodyPr anchor="b"/>
          <a:lstStyle>
            <a:lvl1pPr algn="l">
              <a:defRPr sz="374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4749" y="2258836"/>
            <a:ext cx="8106567" cy="7133167"/>
          </a:xfrm>
        </p:spPr>
        <p:txBody>
          <a:bodyPr anchor="ctr">
            <a:normAutofit/>
          </a:bodyPr>
          <a:lstStyle>
            <a:lvl1pPr>
              <a:defRPr sz="3120"/>
            </a:lvl1pPr>
            <a:lvl2pPr>
              <a:defRPr sz="2808"/>
            </a:lvl2pPr>
            <a:lvl3pPr>
              <a:defRPr sz="2496"/>
            </a:lvl3pPr>
            <a:lvl4pPr>
              <a:defRPr sz="2184"/>
            </a:lvl4pPr>
            <a:lvl5pPr>
              <a:defRPr sz="2184"/>
            </a:lvl5pPr>
            <a:lvl6pPr>
              <a:defRPr sz="2184"/>
            </a:lvl6pPr>
            <a:lvl7pPr>
              <a:defRPr sz="2184"/>
            </a:lvl7pPr>
            <a:lvl8pPr>
              <a:defRPr sz="2184"/>
            </a:lvl8pPr>
            <a:lvl9pPr>
              <a:defRPr sz="21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1908" y="4882257"/>
            <a:ext cx="5306190" cy="4517671"/>
          </a:xfrm>
        </p:spPr>
        <p:txBody>
          <a:bodyPr/>
          <a:lstStyle>
            <a:lvl1pPr marL="0" indent="0">
              <a:buNone/>
              <a:defRPr sz="2184"/>
            </a:lvl1pPr>
            <a:lvl2pPr marL="713323" indent="0">
              <a:buNone/>
              <a:defRPr sz="1872"/>
            </a:lvl2pPr>
            <a:lvl3pPr marL="1426647" indent="0">
              <a:buNone/>
              <a:defRPr sz="1560"/>
            </a:lvl3pPr>
            <a:lvl4pPr marL="2139970" indent="0">
              <a:buNone/>
              <a:defRPr sz="1404"/>
            </a:lvl4pPr>
            <a:lvl5pPr marL="2853294" indent="0">
              <a:buNone/>
              <a:defRPr sz="1404"/>
            </a:lvl5pPr>
            <a:lvl6pPr marL="3566617" indent="0">
              <a:buNone/>
              <a:defRPr sz="1404"/>
            </a:lvl6pPr>
            <a:lvl7pPr marL="4279941" indent="0">
              <a:buNone/>
              <a:defRPr sz="1404"/>
            </a:lvl7pPr>
            <a:lvl8pPr marL="4993264" indent="0">
              <a:buNone/>
              <a:defRPr sz="1404"/>
            </a:lvl8pPr>
            <a:lvl9pPr marL="5706588" indent="0">
              <a:buNone/>
              <a:defRPr sz="14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74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75" y="2892883"/>
            <a:ext cx="7945729" cy="2456992"/>
          </a:xfrm>
        </p:spPr>
        <p:txBody>
          <a:bodyPr anchor="b">
            <a:normAutofit/>
          </a:bodyPr>
          <a:lstStyle>
            <a:lvl1pPr algn="l">
              <a:defRPr sz="561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42378" y="1783292"/>
            <a:ext cx="4993124" cy="71331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6"/>
            </a:lvl1pPr>
            <a:lvl2pPr marL="713323" indent="0">
              <a:buNone/>
              <a:defRPr sz="2496"/>
            </a:lvl2pPr>
            <a:lvl3pPr marL="1426647" indent="0">
              <a:buNone/>
              <a:defRPr sz="2496"/>
            </a:lvl3pPr>
            <a:lvl4pPr marL="2139970" indent="0">
              <a:buNone/>
              <a:defRPr sz="2496"/>
            </a:lvl4pPr>
            <a:lvl5pPr marL="2853294" indent="0">
              <a:buNone/>
              <a:defRPr sz="2496"/>
            </a:lvl5pPr>
            <a:lvl6pPr marL="3566617" indent="0">
              <a:buNone/>
              <a:defRPr sz="2496"/>
            </a:lvl6pPr>
            <a:lvl7pPr marL="4279941" indent="0">
              <a:buNone/>
              <a:defRPr sz="2496"/>
            </a:lvl7pPr>
            <a:lvl8pPr marL="4993264" indent="0">
              <a:buNone/>
              <a:defRPr sz="2496"/>
            </a:lvl8pPr>
            <a:lvl9pPr marL="5706588" indent="0">
              <a:buNone/>
              <a:defRPr sz="24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1909" y="5706533"/>
            <a:ext cx="7933362" cy="2139950"/>
          </a:xfrm>
        </p:spPr>
        <p:txBody>
          <a:bodyPr>
            <a:normAutofit/>
          </a:bodyPr>
          <a:lstStyle>
            <a:lvl1pPr marL="0" indent="0">
              <a:buNone/>
              <a:defRPr sz="2184"/>
            </a:lvl1pPr>
            <a:lvl2pPr marL="713323" indent="0">
              <a:buNone/>
              <a:defRPr sz="1872"/>
            </a:lvl2pPr>
            <a:lvl3pPr marL="1426647" indent="0">
              <a:buNone/>
              <a:defRPr sz="1560"/>
            </a:lvl3pPr>
            <a:lvl4pPr marL="2139970" indent="0">
              <a:buNone/>
              <a:defRPr sz="1404"/>
            </a:lvl4pPr>
            <a:lvl5pPr marL="2853294" indent="0">
              <a:buNone/>
              <a:defRPr sz="1404"/>
            </a:lvl5pPr>
            <a:lvl6pPr marL="3566617" indent="0">
              <a:buNone/>
              <a:defRPr sz="1404"/>
            </a:lvl6pPr>
            <a:lvl7pPr marL="4279941" indent="0">
              <a:buNone/>
              <a:defRPr sz="1404"/>
            </a:lvl7pPr>
            <a:lvl8pPr marL="4993264" indent="0">
              <a:buNone/>
              <a:defRPr sz="1404"/>
            </a:lvl8pPr>
            <a:lvl9pPr marL="5706588" indent="0">
              <a:buNone/>
              <a:defRPr sz="14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69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165204"/>
            <a:ext cx="6298370" cy="6534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512598"/>
            <a:ext cx="2375201" cy="3690545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3431404" y="2615495"/>
            <a:ext cx="4398705" cy="439878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2480334" y="1"/>
            <a:ext cx="2501534" cy="1780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3426515" y="9510889"/>
            <a:ext cx="1550380" cy="118886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6284618" y="0"/>
            <a:ext cx="1069955" cy="17832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8035" y="706324"/>
            <a:ext cx="14672837" cy="21850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1340" y="3202933"/>
            <a:ext cx="13958002" cy="6545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844370" y="2793830"/>
            <a:ext cx="1545518" cy="47553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71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965797" y="5032066"/>
            <a:ext cx="6021995" cy="4755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716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6151581" y="461393"/>
            <a:ext cx="1307721" cy="11977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36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160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713323" rtl="0" eaLnBrk="1" latinLnBrk="0" hangingPunct="1">
        <a:spcBef>
          <a:spcPct val="0"/>
        </a:spcBef>
        <a:buNone/>
        <a:defRPr sz="655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34993" indent="-534993" algn="l" defTabSz="713323" rtl="0" eaLnBrk="1" latinLnBrk="0" hangingPunct="1">
        <a:spcBef>
          <a:spcPts val="156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12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59151" indent="-445827" algn="l" defTabSz="713323" rtl="0" eaLnBrk="1" latinLnBrk="0" hangingPunct="1">
        <a:spcBef>
          <a:spcPts val="156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83309" indent="-356662" algn="l" defTabSz="713323" rtl="0" eaLnBrk="1" latinLnBrk="0" hangingPunct="1">
        <a:spcBef>
          <a:spcPts val="156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96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96632" indent="-356662" algn="l" defTabSz="713323" rtl="0" eaLnBrk="1" latinLnBrk="0" hangingPunct="1">
        <a:spcBef>
          <a:spcPts val="156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84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209955" indent="-356662" algn="l" defTabSz="713323" rtl="0" eaLnBrk="1" latinLnBrk="0" hangingPunct="1">
        <a:spcBef>
          <a:spcPts val="156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84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909861" indent="-356662" algn="l" defTabSz="713323" rtl="0" eaLnBrk="1" latinLnBrk="0" hangingPunct="1">
        <a:spcBef>
          <a:spcPts val="156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84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636602" indent="-356662" algn="l" defTabSz="713323" rtl="0" eaLnBrk="1" latinLnBrk="0" hangingPunct="1">
        <a:spcBef>
          <a:spcPts val="156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84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349926" indent="-356662" algn="l" defTabSz="713323" rtl="0" eaLnBrk="1" latinLnBrk="0" hangingPunct="1">
        <a:spcBef>
          <a:spcPts val="156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84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6063249" indent="-356662" algn="l" defTabSz="713323" rtl="0" eaLnBrk="1" latinLnBrk="0" hangingPunct="1">
        <a:spcBef>
          <a:spcPts val="156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84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713323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1pPr>
      <a:lvl2pPr marL="713323" algn="l" defTabSz="713323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2pPr>
      <a:lvl3pPr marL="1426647" algn="l" defTabSz="713323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3pPr>
      <a:lvl4pPr marL="2139970" algn="l" defTabSz="713323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2853294" algn="l" defTabSz="713323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566617" algn="l" defTabSz="713323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279941" algn="l" defTabSz="713323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4993264" algn="l" defTabSz="713323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5706588" algn="l" defTabSz="713323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%40KhanamCoding?si=yFjb7MQD1LvyAKsZ" TargetMode="External"/><Relationship Id="rId2" Type="http://schemas.openxmlformats.org/officeDocument/2006/relationships/hyperlink" Target="https://youtube.com/%40Tech2etc?si=B1rx2Subql4U3lZ8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be.com/%40ThapaTechnical?si=nFoaeT-okb1ZBKgQ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8D7BA-7539-E312-AADD-7777CC5F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112" y="6340475"/>
            <a:ext cx="14672837" cy="2185086"/>
          </a:xfrm>
        </p:spPr>
        <p:txBody>
          <a:bodyPr/>
          <a:lstStyle/>
          <a:p>
            <a:pPr algn="ctr"/>
            <a:r>
              <a:rPr lang="en-IN" sz="9600" b="1" dirty="0">
                <a:latin typeface="Algerian" panose="04020705040A02060702" pitchFamily="82" charset="0"/>
              </a:rPr>
              <a:t>Welcome…….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CAF3-4CFD-6BCF-B9D3-F572FEE22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35" y="706324"/>
            <a:ext cx="14672837" cy="1290751"/>
          </a:xfrm>
        </p:spPr>
        <p:txBody>
          <a:bodyPr/>
          <a:lstStyle/>
          <a:p>
            <a:r>
              <a:rPr lang="en-IN" sz="4800" b="1" dirty="0">
                <a:latin typeface="Algerian" panose="04020705040A02060702" pitchFamily="82" charset="0"/>
              </a:rPr>
              <a:t>Limitations: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DABB-AF7A-E900-F336-05E8FC2F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712" y="2530475"/>
            <a:ext cx="16687800" cy="7462951"/>
          </a:xfrm>
        </p:spPr>
        <p:txBody>
          <a:bodyPr>
            <a:normAutofit lnSpcReduction="10000"/>
          </a:bodyPr>
          <a:lstStyle/>
          <a:p>
            <a:pPr marL="31915" marR="847346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GB"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Geographical</a:t>
            </a:r>
            <a:r>
              <a:rPr lang="en-GB" sz="3200" b="1" spc="-3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GB"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Constraints: </a:t>
            </a:r>
            <a:r>
              <a:rPr lang="en-GB" sz="2800" b="1" dirty="0">
                <a:latin typeface="Calibri"/>
                <a:cs typeface="Calibri"/>
              </a:rPr>
              <a:t>The</a:t>
            </a:r>
            <a:r>
              <a:rPr lang="en-GB" sz="2800" b="1" spc="-50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website's</a:t>
            </a:r>
            <a:r>
              <a:rPr lang="en-GB" sz="2800" b="1" spc="-38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reach</a:t>
            </a:r>
            <a:r>
              <a:rPr lang="en-GB" sz="2800" b="1" spc="-25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may</a:t>
            </a:r>
            <a:r>
              <a:rPr lang="en-GB" sz="2800" b="1" spc="-25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be</a:t>
            </a:r>
            <a:r>
              <a:rPr lang="en-GB" sz="2800" b="1" spc="-50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limited</a:t>
            </a:r>
            <a:r>
              <a:rPr lang="en-GB" sz="2800" b="1" spc="-38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to</a:t>
            </a:r>
            <a:r>
              <a:rPr lang="en-GB" sz="2800" b="1" spc="-25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specific</a:t>
            </a:r>
            <a:r>
              <a:rPr lang="en-GB" sz="2800" b="1" spc="-50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regions</a:t>
            </a:r>
            <a:r>
              <a:rPr lang="en-GB" sz="2800" b="1" spc="-38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or</a:t>
            </a:r>
            <a:r>
              <a:rPr lang="en-GB" sz="2800" b="1" spc="-25" dirty="0">
                <a:latin typeface="Calibri"/>
                <a:cs typeface="Calibri"/>
              </a:rPr>
              <a:t> countries initially.</a:t>
            </a:r>
            <a:endParaRPr lang="en-GB" sz="2800" b="1" dirty="0">
              <a:latin typeface="Calibri"/>
              <a:cs typeface="Calibri"/>
            </a:endParaRPr>
          </a:p>
          <a:p>
            <a:pPr>
              <a:spcBef>
                <a:spcPts val="126"/>
              </a:spcBef>
              <a:buFont typeface="Arial" panose="020B0604020202020204" pitchFamily="34" charset="0"/>
              <a:buChar char="•"/>
            </a:pPr>
            <a:endParaRPr lang="en-GB" sz="3200" dirty="0">
              <a:latin typeface="Calibri"/>
              <a:cs typeface="Calibri"/>
            </a:endParaRPr>
          </a:p>
          <a:p>
            <a:pPr marL="31915" marR="2265972">
              <a:lnSpc>
                <a:spcPct val="102000"/>
              </a:lnSpc>
              <a:spcBef>
                <a:spcPts val="13"/>
              </a:spcBef>
              <a:buFont typeface="Arial" panose="020B0604020202020204" pitchFamily="34" charset="0"/>
              <a:buChar char="•"/>
            </a:pPr>
            <a:r>
              <a:rPr lang="en-GB"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Technical</a:t>
            </a:r>
            <a:r>
              <a:rPr lang="en-GB" sz="3200" b="1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GB"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Challenges</a:t>
            </a:r>
            <a:r>
              <a:rPr lang="en-GB" sz="28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lang="en-GB" sz="2800" b="1" spc="-50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Potential</a:t>
            </a:r>
            <a:r>
              <a:rPr lang="en-GB" sz="2800" b="1" spc="-50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technical</a:t>
            </a:r>
            <a:r>
              <a:rPr lang="en-GB" sz="2800" b="1" spc="-38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challenges</a:t>
            </a:r>
            <a:r>
              <a:rPr lang="en-GB" sz="2800" b="1" spc="-50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such</a:t>
            </a:r>
            <a:r>
              <a:rPr lang="en-GB" sz="2800" b="1" spc="-50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as</a:t>
            </a:r>
            <a:r>
              <a:rPr lang="en-GB" sz="2800" b="1" spc="-50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server</a:t>
            </a:r>
            <a:r>
              <a:rPr lang="en-GB" sz="2800" b="1" spc="-50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downtime,</a:t>
            </a:r>
            <a:r>
              <a:rPr lang="en-GB" sz="2800" b="1" spc="-63" dirty="0">
                <a:latin typeface="Calibri"/>
                <a:cs typeface="Calibri"/>
              </a:rPr>
              <a:t> </a:t>
            </a:r>
            <a:r>
              <a:rPr lang="en-GB" sz="2800" b="1" spc="-25" dirty="0">
                <a:latin typeface="Calibri"/>
                <a:cs typeface="Calibri"/>
              </a:rPr>
              <a:t>website </a:t>
            </a:r>
            <a:r>
              <a:rPr lang="en-GB" sz="2800" b="1" dirty="0">
                <a:latin typeface="Calibri"/>
                <a:cs typeface="Calibri"/>
              </a:rPr>
              <a:t>maintenance,</a:t>
            </a:r>
            <a:r>
              <a:rPr lang="en-GB" sz="2800" b="1" spc="-50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and</a:t>
            </a:r>
            <a:r>
              <a:rPr lang="en-GB" sz="2800" b="1" spc="-38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software</a:t>
            </a:r>
            <a:r>
              <a:rPr lang="en-GB" sz="2800" b="1" spc="-38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updates</a:t>
            </a:r>
            <a:r>
              <a:rPr lang="en-GB" sz="2800" b="1" spc="-50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may</a:t>
            </a:r>
            <a:r>
              <a:rPr lang="en-GB" sz="2800" b="1" spc="-38" dirty="0">
                <a:latin typeface="Calibri"/>
                <a:cs typeface="Calibri"/>
              </a:rPr>
              <a:t> </a:t>
            </a:r>
            <a:r>
              <a:rPr lang="en-GB" sz="2800" b="1" spc="-25" dirty="0">
                <a:latin typeface="Calibri"/>
                <a:cs typeface="Calibri"/>
              </a:rPr>
              <a:t>arise</a:t>
            </a:r>
            <a:r>
              <a:rPr lang="en-GB" sz="3200" spc="-25" dirty="0">
                <a:latin typeface="Calibri"/>
                <a:cs typeface="Calibri"/>
              </a:rPr>
              <a:t>.</a:t>
            </a:r>
            <a:endParaRPr lang="en-GB" sz="3200" dirty="0">
              <a:latin typeface="Calibri"/>
              <a:cs typeface="Calibri"/>
            </a:endParaRPr>
          </a:p>
          <a:p>
            <a:pPr>
              <a:spcBef>
                <a:spcPts val="13"/>
              </a:spcBef>
              <a:buFont typeface="Arial" panose="020B0604020202020204" pitchFamily="34" charset="0"/>
              <a:buChar char="•"/>
            </a:pPr>
            <a:endParaRPr lang="en-GB" sz="3200" dirty="0">
              <a:latin typeface="Calibri"/>
              <a:cs typeface="Calibri"/>
            </a:endParaRPr>
          </a:p>
          <a:p>
            <a:pPr marL="31915" marR="12766">
              <a:lnSpc>
                <a:spcPct val="101299"/>
              </a:lnSpc>
              <a:buFont typeface="Arial" panose="020B0604020202020204" pitchFamily="34" charset="0"/>
              <a:buChar char="•"/>
            </a:pPr>
            <a:r>
              <a:rPr lang="en-GB"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Competitive</a:t>
            </a:r>
            <a:r>
              <a:rPr lang="en-GB" sz="3200" b="1" spc="-63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GB"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Market</a:t>
            </a:r>
            <a:r>
              <a:rPr lang="en-GB" sz="3200" b="1" dirty="0">
                <a:latin typeface="Calibri"/>
                <a:cs typeface="Calibri"/>
              </a:rPr>
              <a:t>:</a:t>
            </a:r>
            <a:r>
              <a:rPr lang="en-GB" sz="3200" b="1" spc="-38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The</a:t>
            </a:r>
            <a:r>
              <a:rPr lang="en-GB" sz="2800" b="1" spc="-13" dirty="0">
                <a:latin typeface="Calibri"/>
                <a:cs typeface="Calibri"/>
              </a:rPr>
              <a:t> </a:t>
            </a:r>
            <a:r>
              <a:rPr lang="en-GB" sz="2800" b="1" spc="-25" dirty="0">
                <a:latin typeface="Calibri"/>
                <a:cs typeface="Calibri"/>
              </a:rPr>
              <a:t>e-</a:t>
            </a:r>
            <a:r>
              <a:rPr lang="en-GB" sz="2800" b="1" dirty="0">
                <a:latin typeface="Calibri"/>
                <a:cs typeface="Calibri"/>
              </a:rPr>
              <a:t>commerce</a:t>
            </a:r>
            <a:r>
              <a:rPr lang="en-GB" sz="2800" b="1" spc="-13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clothing</a:t>
            </a:r>
            <a:r>
              <a:rPr lang="en-GB" sz="2800" b="1" spc="-13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market</a:t>
            </a:r>
            <a:r>
              <a:rPr lang="en-GB" sz="2800" b="1" spc="-13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is</a:t>
            </a:r>
            <a:r>
              <a:rPr lang="en-GB" sz="2800" b="1" spc="-13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highly</a:t>
            </a:r>
            <a:r>
              <a:rPr lang="en-GB" sz="2800" b="1" spc="13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competitive,</a:t>
            </a:r>
            <a:r>
              <a:rPr lang="en-GB" sz="2800" b="1" spc="-38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requiring </a:t>
            </a:r>
            <a:r>
              <a:rPr lang="en-GB" sz="2800" b="1" spc="-25" dirty="0">
                <a:latin typeface="Calibri"/>
                <a:cs typeface="Calibri"/>
              </a:rPr>
              <a:t>continuous </a:t>
            </a:r>
            <a:r>
              <a:rPr lang="en-GB" sz="2800" b="1" dirty="0">
                <a:latin typeface="Calibri"/>
                <a:cs typeface="Calibri"/>
              </a:rPr>
              <a:t>innovation</a:t>
            </a:r>
            <a:r>
              <a:rPr lang="en-GB" sz="2800" b="1" spc="-63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and</a:t>
            </a:r>
            <a:r>
              <a:rPr lang="en-GB" sz="2800" b="1" spc="-13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marketing</a:t>
            </a:r>
            <a:r>
              <a:rPr lang="en-GB" sz="2800" b="1" spc="-25" dirty="0">
                <a:latin typeface="Calibri"/>
                <a:cs typeface="Calibri"/>
              </a:rPr>
              <a:t> efforts</a:t>
            </a:r>
            <a:r>
              <a:rPr lang="en-GB" sz="3200" spc="-25" dirty="0">
                <a:latin typeface="Calibri"/>
                <a:cs typeface="Calibri"/>
              </a:rPr>
              <a:t>.</a:t>
            </a:r>
            <a:endParaRPr lang="en-GB" sz="3200" dirty="0">
              <a:latin typeface="Calibri"/>
              <a:cs typeface="Calibri"/>
            </a:endParaRPr>
          </a:p>
          <a:p>
            <a:pPr>
              <a:spcBef>
                <a:spcPts val="138"/>
              </a:spcBef>
              <a:buFont typeface="Arial" panose="020B0604020202020204" pitchFamily="34" charset="0"/>
              <a:buChar char="•"/>
            </a:pPr>
            <a:endParaRPr lang="en-GB" sz="3200" dirty="0">
              <a:latin typeface="Calibri"/>
              <a:cs typeface="Calibri"/>
            </a:endParaRPr>
          </a:p>
          <a:p>
            <a:pPr marL="31915" marR="593621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GB"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Logistics</a:t>
            </a:r>
            <a:r>
              <a:rPr lang="en-GB" sz="3200" b="1" spc="-3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GB"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lang="en-GB" sz="3200" b="1" spc="-3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GB"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Shipping</a:t>
            </a:r>
            <a:r>
              <a:rPr lang="en-GB" sz="2800" b="1" dirty="0">
                <a:latin typeface="Calibri"/>
                <a:cs typeface="Calibri"/>
              </a:rPr>
              <a:t>:</a:t>
            </a:r>
            <a:r>
              <a:rPr lang="en-GB" sz="2800" b="1" spc="-50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Logistics</a:t>
            </a:r>
            <a:r>
              <a:rPr lang="en-GB" sz="2800" b="1" spc="-25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and</a:t>
            </a:r>
            <a:r>
              <a:rPr lang="en-GB" sz="2800" b="1" spc="-38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shipping</a:t>
            </a:r>
            <a:r>
              <a:rPr lang="en-GB" sz="2800" b="1" spc="-25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challenges</a:t>
            </a:r>
            <a:r>
              <a:rPr lang="en-GB" sz="2800" b="1" spc="-25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such</a:t>
            </a:r>
            <a:r>
              <a:rPr lang="en-GB" sz="2800" b="1" spc="-25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as</a:t>
            </a:r>
            <a:r>
              <a:rPr lang="en-GB" sz="2800" b="1" spc="-50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delivery</a:t>
            </a:r>
            <a:r>
              <a:rPr lang="en-GB" sz="2800" b="1" spc="-13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times,</a:t>
            </a:r>
            <a:r>
              <a:rPr lang="en-GB" sz="2800" b="1" spc="-38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shipping</a:t>
            </a:r>
            <a:r>
              <a:rPr lang="en-GB" sz="2800" b="1" spc="-25" dirty="0">
                <a:latin typeface="Calibri"/>
                <a:cs typeface="Calibri"/>
              </a:rPr>
              <a:t> costs, </a:t>
            </a:r>
            <a:r>
              <a:rPr lang="en-GB" sz="2800" b="1" dirty="0">
                <a:latin typeface="Calibri"/>
                <a:cs typeface="Calibri"/>
              </a:rPr>
              <a:t>and</a:t>
            </a:r>
            <a:r>
              <a:rPr lang="en-GB" sz="2800" b="1" spc="-25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product</a:t>
            </a:r>
            <a:r>
              <a:rPr lang="en-GB" sz="2800" b="1" spc="-25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returns</a:t>
            </a:r>
            <a:r>
              <a:rPr lang="en-GB" sz="2800" b="1" spc="-63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may</a:t>
            </a:r>
            <a:r>
              <a:rPr lang="en-GB" sz="2800" b="1" spc="-25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impact</a:t>
            </a:r>
            <a:r>
              <a:rPr lang="en-GB" sz="2800" b="1" spc="-25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customer</a:t>
            </a:r>
            <a:r>
              <a:rPr lang="en-GB" sz="2800" b="1" spc="-13" dirty="0">
                <a:latin typeface="Calibri"/>
                <a:cs typeface="Calibri"/>
              </a:rPr>
              <a:t> </a:t>
            </a:r>
            <a:r>
              <a:rPr lang="en-GB" sz="2800" b="1" spc="-25" dirty="0">
                <a:latin typeface="Calibri"/>
                <a:cs typeface="Calibri"/>
              </a:rPr>
              <a:t>satisfaction</a:t>
            </a:r>
            <a:r>
              <a:rPr lang="en-GB" sz="3200" spc="-25" dirty="0">
                <a:latin typeface="Calibri"/>
                <a:cs typeface="Calibri"/>
              </a:rPr>
              <a:t>.</a:t>
            </a:r>
            <a:endParaRPr lang="en-GB" sz="3200" dirty="0">
              <a:latin typeface="Calibri"/>
              <a:cs typeface="Calibri"/>
            </a:endParaRPr>
          </a:p>
          <a:p>
            <a:pPr>
              <a:spcBef>
                <a:spcPts val="138"/>
              </a:spcBef>
              <a:buFont typeface="Arial" panose="020B0604020202020204" pitchFamily="34" charset="0"/>
              <a:buChar char="•"/>
            </a:pPr>
            <a:endParaRPr lang="en-GB" sz="3200" dirty="0">
              <a:latin typeface="Calibri"/>
              <a:cs typeface="Calibri"/>
            </a:endParaRPr>
          </a:p>
          <a:p>
            <a:pPr marL="31915" marR="1029262">
              <a:lnSpc>
                <a:spcPct val="102000"/>
              </a:lnSpc>
              <a:buFont typeface="Arial" panose="020B0604020202020204" pitchFamily="34" charset="0"/>
              <a:buChar char="•"/>
            </a:pPr>
            <a:r>
              <a:rPr lang="en-GB"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Cybersecurity</a:t>
            </a:r>
            <a:r>
              <a:rPr lang="en-GB" sz="3200" b="1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GB"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Risks</a:t>
            </a:r>
            <a:r>
              <a:rPr lang="en-GB" sz="28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lang="en-GB" sz="2800" b="1" spc="-63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Cybersecurity</a:t>
            </a:r>
            <a:r>
              <a:rPr lang="en-GB" sz="2800" b="1" spc="-13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threats</a:t>
            </a:r>
            <a:r>
              <a:rPr lang="en-GB" sz="2800" b="1" spc="-38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such</a:t>
            </a:r>
            <a:r>
              <a:rPr lang="en-GB" sz="2800" b="1" spc="-13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as</a:t>
            </a:r>
            <a:r>
              <a:rPr lang="en-GB" sz="2800" b="1" spc="-38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data</a:t>
            </a:r>
            <a:r>
              <a:rPr lang="en-GB" sz="2800" b="1" spc="-25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breaches</a:t>
            </a:r>
            <a:r>
              <a:rPr lang="en-GB" sz="2800" b="1" spc="-38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and</a:t>
            </a:r>
            <a:r>
              <a:rPr lang="en-GB" sz="2800" b="1" spc="-13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fraud</a:t>
            </a:r>
            <a:r>
              <a:rPr lang="en-GB" sz="2800" b="1" spc="-25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may</a:t>
            </a:r>
            <a:r>
              <a:rPr lang="en-GB" sz="2800" b="1" spc="-13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pose</a:t>
            </a:r>
            <a:r>
              <a:rPr lang="en-GB" sz="2800" b="1" spc="-38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risks</a:t>
            </a:r>
            <a:r>
              <a:rPr lang="en-GB" sz="2800" b="1" spc="-13" dirty="0">
                <a:latin typeface="Calibri"/>
                <a:cs typeface="Calibri"/>
              </a:rPr>
              <a:t> </a:t>
            </a:r>
            <a:r>
              <a:rPr lang="en-GB" sz="2800" b="1" spc="-63" dirty="0">
                <a:latin typeface="Calibri"/>
                <a:cs typeface="Calibri"/>
              </a:rPr>
              <a:t>to </a:t>
            </a:r>
            <a:r>
              <a:rPr lang="en-GB" sz="2800" b="1" dirty="0">
                <a:latin typeface="Calibri"/>
                <a:cs typeface="Calibri"/>
              </a:rPr>
              <a:t>customer</a:t>
            </a:r>
            <a:r>
              <a:rPr lang="en-GB" sz="2800" b="1" spc="-25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data</a:t>
            </a:r>
            <a:r>
              <a:rPr lang="en-GB" sz="2800" b="1" spc="-25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and</a:t>
            </a:r>
            <a:r>
              <a:rPr lang="en-GB" sz="2800" b="1" spc="-50" dirty="0">
                <a:latin typeface="Calibri"/>
                <a:cs typeface="Calibri"/>
              </a:rPr>
              <a:t> </a:t>
            </a:r>
            <a:r>
              <a:rPr lang="en-GB" sz="2800" b="1" spc="-25" dirty="0">
                <a:latin typeface="Calibri"/>
                <a:cs typeface="Calibri"/>
              </a:rPr>
              <a:t>transactions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18067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3912" y="549275"/>
            <a:ext cx="17449800" cy="9683052"/>
          </a:xfrm>
          <a:prstGeom prst="rect">
            <a:avLst/>
          </a:prstGeom>
        </p:spPr>
        <p:txBody>
          <a:bodyPr vert="horz" wrap="square" lIns="0" tIns="359045" rIns="0" bIns="0" rtlCol="0">
            <a:spAutoFit/>
          </a:bodyPr>
          <a:lstStyle/>
          <a:p>
            <a:pPr marL="31915" algn="just">
              <a:spcBef>
                <a:spcPts val="2827"/>
              </a:spcBef>
            </a:pPr>
            <a:r>
              <a:rPr sz="3600" b="1" spc="201" dirty="0">
                <a:latin typeface="Algerian" panose="04020705040A02060702" pitchFamily="82" charset="0"/>
                <a:cs typeface="Calibri"/>
              </a:rPr>
              <a:t>Fact</a:t>
            </a:r>
            <a:r>
              <a:rPr sz="3600" b="1" spc="226" dirty="0">
                <a:latin typeface="Algerian" panose="04020705040A02060702" pitchFamily="82" charset="0"/>
                <a:cs typeface="Calibri"/>
              </a:rPr>
              <a:t> </a:t>
            </a:r>
            <a:r>
              <a:rPr sz="3600" b="1" spc="201" dirty="0">
                <a:latin typeface="Algerian" panose="04020705040A02060702" pitchFamily="82" charset="0"/>
                <a:cs typeface="Calibri"/>
              </a:rPr>
              <a:t>Finding</a:t>
            </a:r>
            <a:r>
              <a:rPr sz="3600" b="1" spc="251" dirty="0">
                <a:latin typeface="Algerian" panose="04020705040A02060702" pitchFamily="82" charset="0"/>
                <a:cs typeface="Calibri"/>
              </a:rPr>
              <a:t> </a:t>
            </a:r>
            <a:r>
              <a:rPr sz="3600" b="1" spc="163" dirty="0">
                <a:latin typeface="Algerian" panose="04020705040A02060702" pitchFamily="82" charset="0"/>
                <a:cs typeface="Calibri"/>
              </a:rPr>
              <a:t>Techniques:</a:t>
            </a:r>
            <a:endParaRPr sz="3600" b="1" dirty="0">
              <a:latin typeface="Algerian" panose="04020705040A02060702" pitchFamily="82" charset="0"/>
              <a:cs typeface="Calibri"/>
            </a:endParaRPr>
          </a:p>
          <a:p>
            <a:pPr marL="31915" marR="12766" algn="just">
              <a:spcBef>
                <a:spcPts val="917"/>
              </a:spcBef>
            </a:pPr>
            <a:r>
              <a:rPr sz="2800" b="1" spc="126" dirty="0">
                <a:latin typeface="Calibri"/>
                <a:cs typeface="Calibri"/>
              </a:rPr>
              <a:t>Fact-finding</a:t>
            </a:r>
            <a:r>
              <a:rPr sz="2800" b="1" spc="1169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techniques</a:t>
            </a:r>
            <a:r>
              <a:rPr sz="2800" b="1" spc="1153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involve</a:t>
            </a:r>
            <a:r>
              <a:rPr sz="2800" b="1" spc="1153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gathering</a:t>
            </a:r>
            <a:r>
              <a:rPr sz="2800" b="1" spc="1143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information</a:t>
            </a:r>
            <a:r>
              <a:rPr sz="2800" b="1" spc="1169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and</a:t>
            </a:r>
            <a:r>
              <a:rPr sz="2800" b="1" spc="1169" dirty="0">
                <a:latin typeface="Calibri"/>
                <a:cs typeface="Calibri"/>
              </a:rPr>
              <a:t> </a:t>
            </a:r>
            <a:r>
              <a:rPr sz="2800" b="1" spc="113" dirty="0">
                <a:latin typeface="Calibri"/>
                <a:cs typeface="Calibri"/>
              </a:rPr>
              <a:t>insights</a:t>
            </a:r>
            <a:r>
              <a:rPr sz="2800" b="1" spc="1194" dirty="0">
                <a:latin typeface="Calibri"/>
                <a:cs typeface="Calibri"/>
              </a:rPr>
              <a:t> </a:t>
            </a:r>
            <a:r>
              <a:rPr sz="2800" b="1" spc="75" dirty="0">
                <a:latin typeface="Calibri"/>
                <a:cs typeface="Calibri"/>
              </a:rPr>
              <a:t>to </a:t>
            </a:r>
            <a:r>
              <a:rPr sz="2800" b="1" spc="138" dirty="0">
                <a:latin typeface="Calibri"/>
                <a:cs typeface="Calibri"/>
              </a:rPr>
              <a:t>better</a:t>
            </a:r>
            <a:r>
              <a:rPr sz="2800" b="1" spc="427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understand</a:t>
            </a:r>
            <a:r>
              <a:rPr sz="2800" b="1" spc="465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the</a:t>
            </a:r>
            <a:r>
              <a:rPr sz="2800" b="1" spc="465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needs,</a:t>
            </a:r>
            <a:r>
              <a:rPr sz="2800" b="1" spc="591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preferences,</a:t>
            </a:r>
            <a:r>
              <a:rPr sz="2800" b="1" spc="591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and</a:t>
            </a:r>
            <a:r>
              <a:rPr sz="2800" b="1" spc="591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behaviors</a:t>
            </a:r>
            <a:r>
              <a:rPr sz="2800" b="1" spc="638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of</a:t>
            </a:r>
            <a:r>
              <a:rPr sz="2800" b="1" spc="603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users.</a:t>
            </a:r>
            <a:r>
              <a:rPr sz="2800" b="1" spc="603" dirty="0">
                <a:latin typeface="Calibri"/>
                <a:cs typeface="Calibri"/>
              </a:rPr>
              <a:t> </a:t>
            </a:r>
            <a:r>
              <a:rPr sz="2800" b="1" spc="-50" dirty="0">
                <a:latin typeface="Calibri"/>
                <a:cs typeface="Calibri"/>
              </a:rPr>
              <a:t>This </a:t>
            </a:r>
            <a:r>
              <a:rPr sz="2800" b="1" spc="163" dirty="0">
                <a:latin typeface="Calibri"/>
                <a:cs typeface="Calibri"/>
              </a:rPr>
              <a:t>knowledge</a:t>
            </a:r>
            <a:r>
              <a:rPr sz="2800" b="1" spc="339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leads</a:t>
            </a:r>
            <a:r>
              <a:rPr sz="2800" b="1" spc="364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the</a:t>
            </a:r>
            <a:r>
              <a:rPr sz="2800" b="1" spc="339" dirty="0">
                <a:latin typeface="Calibri"/>
                <a:cs typeface="Calibri"/>
              </a:rPr>
              <a:t> </a:t>
            </a:r>
            <a:r>
              <a:rPr sz="2800" b="1" spc="188" dirty="0">
                <a:latin typeface="Calibri"/>
                <a:cs typeface="Calibri"/>
              </a:rPr>
              <a:t>way</a:t>
            </a:r>
            <a:r>
              <a:rPr sz="2800" b="1" spc="339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for</a:t>
            </a:r>
            <a:r>
              <a:rPr sz="2800" b="1" spc="339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a</a:t>
            </a:r>
            <a:r>
              <a:rPr sz="2800" b="1" spc="339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better</a:t>
            </a:r>
            <a:r>
              <a:rPr sz="2800" b="1" spc="377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decision-</a:t>
            </a:r>
            <a:r>
              <a:rPr sz="2800" b="1" spc="151" dirty="0">
                <a:latin typeface="Calibri"/>
                <a:cs typeface="Calibri"/>
              </a:rPr>
              <a:t>making</a:t>
            </a:r>
            <a:r>
              <a:rPr sz="2800" b="1" spc="339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process,</a:t>
            </a:r>
            <a:r>
              <a:rPr sz="2800" b="1" spc="390" dirty="0">
                <a:latin typeface="Calibri"/>
                <a:cs typeface="Calibri"/>
              </a:rPr>
              <a:t> </a:t>
            </a:r>
            <a:r>
              <a:rPr sz="2800" b="1" spc="113" dirty="0">
                <a:latin typeface="Calibri"/>
                <a:cs typeface="Calibri"/>
              </a:rPr>
              <a:t>enabling </a:t>
            </a:r>
            <a:r>
              <a:rPr sz="2800" b="1" spc="151" dirty="0">
                <a:latin typeface="Calibri"/>
                <a:cs typeface="Calibri"/>
              </a:rPr>
              <a:t>us</a:t>
            </a:r>
            <a:r>
              <a:rPr sz="2800" b="1" spc="528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to</a:t>
            </a:r>
            <a:r>
              <a:rPr sz="2800" b="1" spc="513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design</a:t>
            </a:r>
            <a:r>
              <a:rPr sz="2800" b="1" spc="540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a</a:t>
            </a:r>
            <a:r>
              <a:rPr sz="2800" b="1" spc="528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robust</a:t>
            </a:r>
            <a:r>
              <a:rPr sz="2800" b="1" spc="503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and</a:t>
            </a:r>
            <a:r>
              <a:rPr sz="2800" b="1" spc="528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resilient</a:t>
            </a:r>
            <a:r>
              <a:rPr sz="2800" b="1" spc="503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e-</a:t>
            </a:r>
            <a:r>
              <a:rPr sz="2800" b="1" spc="176" dirty="0">
                <a:latin typeface="Calibri"/>
                <a:cs typeface="Calibri"/>
              </a:rPr>
              <a:t>commerce</a:t>
            </a:r>
            <a:r>
              <a:rPr sz="2800" b="1" spc="528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platform</a:t>
            </a:r>
            <a:r>
              <a:rPr sz="2800" b="1" spc="553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that</a:t>
            </a:r>
            <a:r>
              <a:rPr sz="2800" b="1" spc="503" dirty="0">
                <a:latin typeface="Calibri"/>
                <a:cs typeface="Calibri"/>
              </a:rPr>
              <a:t> </a:t>
            </a:r>
            <a:r>
              <a:rPr sz="2800" b="1" spc="113" dirty="0">
                <a:latin typeface="Calibri"/>
                <a:cs typeface="Calibri"/>
              </a:rPr>
              <a:t>addresses </a:t>
            </a:r>
            <a:r>
              <a:rPr sz="2800" b="1" spc="151" dirty="0">
                <a:latin typeface="Calibri"/>
                <a:cs typeface="Calibri"/>
              </a:rPr>
              <a:t>key</a:t>
            </a:r>
            <a:r>
              <a:rPr sz="2800" b="1" spc="440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challenges</a:t>
            </a:r>
            <a:r>
              <a:rPr sz="2800" b="1" spc="477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and</a:t>
            </a:r>
            <a:r>
              <a:rPr sz="2800" b="1" spc="440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meets</a:t>
            </a:r>
            <a:r>
              <a:rPr sz="2800" b="1" spc="477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the</a:t>
            </a:r>
            <a:r>
              <a:rPr sz="2800" b="1" spc="427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needs</a:t>
            </a:r>
            <a:r>
              <a:rPr sz="2800" b="1" spc="452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of</a:t>
            </a:r>
            <a:r>
              <a:rPr sz="2800" b="1" spc="452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users</a:t>
            </a:r>
            <a:r>
              <a:rPr sz="2800" b="1" spc="440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and</a:t>
            </a:r>
            <a:r>
              <a:rPr sz="2800" b="1" spc="440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stakeholders.</a:t>
            </a:r>
            <a:r>
              <a:rPr sz="2800" b="1" spc="4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It</a:t>
            </a:r>
            <a:r>
              <a:rPr sz="2800" b="1" spc="465" dirty="0">
                <a:latin typeface="Calibri"/>
                <a:cs typeface="Calibri"/>
              </a:rPr>
              <a:t> </a:t>
            </a:r>
            <a:r>
              <a:rPr sz="2800" b="1" spc="113" dirty="0">
                <a:latin typeface="Calibri"/>
                <a:cs typeface="Calibri"/>
              </a:rPr>
              <a:t>keeps </a:t>
            </a:r>
            <a:r>
              <a:rPr sz="2800" b="1" spc="188" dirty="0">
                <a:latin typeface="Calibri"/>
                <a:cs typeface="Calibri"/>
              </a:rPr>
              <a:t>them</a:t>
            </a:r>
            <a:r>
              <a:rPr sz="2800" b="1" spc="264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looking</a:t>
            </a:r>
            <a:r>
              <a:rPr sz="2800" b="1" spc="286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forward</a:t>
            </a:r>
            <a:r>
              <a:rPr sz="2800" b="1" spc="327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to</a:t>
            </a:r>
            <a:r>
              <a:rPr sz="2800" b="1" spc="264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something</a:t>
            </a:r>
            <a:r>
              <a:rPr sz="2800" b="1" spc="286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analytical</a:t>
            </a:r>
            <a:r>
              <a:rPr sz="2800" b="1" spc="327" dirty="0">
                <a:latin typeface="Calibri"/>
                <a:cs typeface="Calibri"/>
              </a:rPr>
              <a:t> </a:t>
            </a:r>
            <a:r>
              <a:rPr sz="2800" b="1" spc="113" dirty="0">
                <a:latin typeface="Calibri"/>
                <a:cs typeface="Calibri"/>
              </a:rPr>
              <a:t>always.</a:t>
            </a:r>
            <a:endParaRPr sz="2800" b="1" dirty="0">
              <a:latin typeface="Calibri"/>
              <a:cs typeface="Calibri"/>
            </a:endParaRPr>
          </a:p>
          <a:p>
            <a:endParaRPr sz="2400" dirty="0">
              <a:latin typeface="Calibri"/>
              <a:cs typeface="Calibri"/>
            </a:endParaRPr>
          </a:p>
          <a:p>
            <a:pPr marL="489115" indent="-457200">
              <a:spcBef>
                <a:spcPts val="2299"/>
              </a:spcBef>
              <a:buFont typeface="Arial" panose="020B0604020202020204" pitchFamily="34" charset="0"/>
              <a:buChar char="•"/>
            </a:pPr>
            <a:r>
              <a:rPr sz="3200" b="1" spc="188" dirty="0">
                <a:latin typeface="Calibri"/>
                <a:cs typeface="Calibri"/>
              </a:rPr>
              <a:t>Research:</a:t>
            </a:r>
            <a:endParaRPr sz="3200" b="1" dirty="0">
              <a:latin typeface="Calibri"/>
              <a:cs typeface="Calibri"/>
            </a:endParaRPr>
          </a:p>
          <a:p>
            <a:pPr marL="31915" marR="12766" algn="just">
              <a:spcBef>
                <a:spcPts val="854"/>
              </a:spcBef>
            </a:pPr>
            <a:r>
              <a:rPr sz="2800" b="1" spc="226" dirty="0">
                <a:latin typeface="Calibri"/>
                <a:cs typeface="Calibri"/>
              </a:rPr>
              <a:t>We</a:t>
            </a:r>
            <a:r>
              <a:rPr sz="2800" b="1" spc="1131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conducted</a:t>
            </a:r>
            <a:r>
              <a:rPr sz="2800" b="1" spc="1169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research</a:t>
            </a:r>
            <a:r>
              <a:rPr sz="2800" b="1" spc="1143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to</a:t>
            </a:r>
            <a:r>
              <a:rPr sz="2800" b="1" spc="1143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gather</a:t>
            </a:r>
            <a:r>
              <a:rPr sz="2800" b="1" spc="1118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data</a:t>
            </a:r>
            <a:r>
              <a:rPr sz="2800" b="1" spc="1131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about</a:t>
            </a:r>
            <a:r>
              <a:rPr sz="2800" b="1" spc="1131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customer</a:t>
            </a:r>
            <a:r>
              <a:rPr sz="2800" b="1" spc="1153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reviews</a:t>
            </a:r>
            <a:r>
              <a:rPr sz="2800" b="1" spc="1131" dirty="0">
                <a:latin typeface="Calibri"/>
                <a:cs typeface="Calibri"/>
              </a:rPr>
              <a:t> </a:t>
            </a:r>
            <a:r>
              <a:rPr sz="2800" b="1" spc="101" dirty="0">
                <a:latin typeface="Calibri"/>
                <a:cs typeface="Calibri"/>
              </a:rPr>
              <a:t>and </a:t>
            </a:r>
            <a:r>
              <a:rPr sz="2800" b="1" spc="138" dirty="0">
                <a:latin typeface="Calibri"/>
                <a:cs typeface="Calibri"/>
              </a:rPr>
              <a:t>feedback,</a:t>
            </a:r>
            <a:r>
              <a:rPr sz="2800" b="1" spc="528" dirty="0">
                <a:latin typeface="Calibri"/>
                <a:cs typeface="Calibri"/>
              </a:rPr>
              <a:t>  </a:t>
            </a:r>
            <a:r>
              <a:rPr sz="2800" b="1" spc="126" dirty="0">
                <a:latin typeface="Calibri"/>
                <a:cs typeface="Calibri"/>
              </a:rPr>
              <a:t>including</a:t>
            </a:r>
            <a:r>
              <a:rPr sz="2800" b="1" spc="528" dirty="0">
                <a:latin typeface="Calibri"/>
                <a:cs typeface="Calibri"/>
              </a:rPr>
              <a:t>  </a:t>
            </a:r>
            <a:r>
              <a:rPr sz="2800" b="1" spc="176" dirty="0">
                <a:latin typeface="Calibri"/>
                <a:cs typeface="Calibri"/>
              </a:rPr>
              <a:t>what</a:t>
            </a:r>
            <a:r>
              <a:rPr sz="2800" b="1" spc="528" dirty="0">
                <a:latin typeface="Calibri"/>
                <a:cs typeface="Calibri"/>
              </a:rPr>
              <a:t>  </a:t>
            </a:r>
            <a:r>
              <a:rPr sz="2800" b="1" spc="126" dirty="0">
                <a:latin typeface="Calibri"/>
                <a:cs typeface="Calibri"/>
              </a:rPr>
              <a:t>users</a:t>
            </a:r>
            <a:r>
              <a:rPr sz="2800" b="1" spc="591" dirty="0">
                <a:latin typeface="Calibri"/>
                <a:cs typeface="Calibri"/>
              </a:rPr>
              <a:t>  </a:t>
            </a:r>
            <a:r>
              <a:rPr sz="2800" b="1" spc="163" dirty="0">
                <a:latin typeface="Calibri"/>
                <a:cs typeface="Calibri"/>
              </a:rPr>
              <a:t>complained</a:t>
            </a:r>
            <a:r>
              <a:rPr sz="2800" b="1" spc="528" dirty="0">
                <a:latin typeface="Calibri"/>
                <a:cs typeface="Calibri"/>
              </a:rPr>
              <a:t>  </a:t>
            </a:r>
            <a:r>
              <a:rPr sz="2800" b="1" spc="163" dirty="0">
                <a:latin typeface="Calibri"/>
                <a:cs typeface="Calibri"/>
              </a:rPr>
              <a:t>about</a:t>
            </a:r>
            <a:r>
              <a:rPr sz="2800" b="1" spc="513" dirty="0">
                <a:latin typeface="Calibri"/>
                <a:cs typeface="Calibri"/>
              </a:rPr>
              <a:t>  </a:t>
            </a:r>
            <a:r>
              <a:rPr sz="2800" b="1" spc="163" dirty="0">
                <a:latin typeface="Calibri"/>
                <a:cs typeface="Calibri"/>
              </a:rPr>
              <a:t>and</a:t>
            </a:r>
            <a:r>
              <a:rPr sz="2800" b="1" spc="540" dirty="0">
                <a:latin typeface="Calibri"/>
                <a:cs typeface="Calibri"/>
              </a:rPr>
              <a:t>  </a:t>
            </a:r>
            <a:r>
              <a:rPr sz="2800" b="1" spc="163" dirty="0">
                <a:latin typeface="Calibri"/>
                <a:cs typeface="Calibri"/>
              </a:rPr>
              <a:t>what</a:t>
            </a:r>
            <a:r>
              <a:rPr sz="2800" b="1" spc="528" dirty="0">
                <a:latin typeface="Calibri"/>
                <a:cs typeface="Calibri"/>
              </a:rPr>
              <a:t>  </a:t>
            </a:r>
            <a:r>
              <a:rPr sz="2800" b="1" spc="88" dirty="0">
                <a:latin typeface="Calibri"/>
                <a:cs typeface="Calibri"/>
              </a:rPr>
              <a:t>they </a:t>
            </a:r>
            <a:r>
              <a:rPr sz="2800" b="1" spc="138" dirty="0">
                <a:latin typeface="Calibri"/>
                <a:cs typeface="Calibri"/>
              </a:rPr>
              <a:t>appreciated.</a:t>
            </a:r>
            <a:r>
              <a:rPr sz="2800" b="1" spc="38" dirty="0">
                <a:latin typeface="Calibri"/>
                <a:cs typeface="Calibri"/>
              </a:rPr>
              <a:t> </a:t>
            </a:r>
            <a:r>
              <a:rPr sz="2800" b="1" spc="226" dirty="0">
                <a:latin typeface="Calibri"/>
                <a:cs typeface="Calibri"/>
              </a:rPr>
              <a:t>We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also</a:t>
            </a:r>
            <a:r>
              <a:rPr sz="2800" b="1" spc="38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analyzed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similar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websites</a:t>
            </a:r>
            <a:r>
              <a:rPr sz="2800" b="1" spc="50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to</a:t>
            </a:r>
            <a:r>
              <a:rPr sz="2800" b="1" spc="13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the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one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201" dirty="0">
                <a:latin typeface="Calibri"/>
                <a:cs typeface="Calibri"/>
              </a:rPr>
              <a:t>we</a:t>
            </a:r>
            <a:r>
              <a:rPr sz="2800" b="1" spc="13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are</a:t>
            </a:r>
            <a:r>
              <a:rPr sz="2800" b="1" spc="88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working </a:t>
            </a:r>
            <a:r>
              <a:rPr sz="2800" b="1" spc="176" dirty="0">
                <a:latin typeface="Calibri"/>
                <a:cs typeface="Calibri"/>
              </a:rPr>
              <a:t>on</a:t>
            </a:r>
            <a:r>
              <a:rPr sz="2800" b="1" spc="302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for</a:t>
            </a:r>
            <a:r>
              <a:rPr sz="2800" b="1" spc="302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comparative</a:t>
            </a:r>
            <a:r>
              <a:rPr sz="2800" b="1" spc="302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understanding.</a:t>
            </a:r>
            <a:r>
              <a:rPr sz="2800" b="1" spc="339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Research</a:t>
            </a:r>
            <a:r>
              <a:rPr sz="2800" b="1" spc="302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314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a</a:t>
            </a:r>
            <a:r>
              <a:rPr sz="2800" b="1" spc="339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fine</a:t>
            </a:r>
            <a:r>
              <a:rPr sz="2800" b="1" spc="339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technique</a:t>
            </a:r>
            <a:r>
              <a:rPr sz="2800" b="1" spc="339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that</a:t>
            </a:r>
            <a:r>
              <a:rPr sz="2800" b="1" spc="286" dirty="0">
                <a:latin typeface="Calibri"/>
                <a:cs typeface="Calibri"/>
              </a:rPr>
              <a:t> </a:t>
            </a:r>
            <a:r>
              <a:rPr sz="2800" b="1" spc="88" dirty="0">
                <a:latin typeface="Calibri"/>
                <a:cs typeface="Calibri"/>
              </a:rPr>
              <a:t>can </a:t>
            </a:r>
            <a:r>
              <a:rPr sz="2800" b="1" spc="176" dirty="0">
                <a:latin typeface="Calibri"/>
                <a:cs typeface="Calibri"/>
              </a:rPr>
              <a:t>be</a:t>
            </a:r>
            <a:r>
              <a:rPr sz="2800" b="1" spc="126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used</a:t>
            </a:r>
            <a:r>
              <a:rPr sz="2800" b="1" spc="113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for</a:t>
            </a:r>
            <a:r>
              <a:rPr sz="2800" b="1" spc="138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our</a:t>
            </a:r>
            <a:r>
              <a:rPr sz="2800" b="1" spc="163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project,</a:t>
            </a:r>
            <a:r>
              <a:rPr sz="2800" b="1" spc="88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which</a:t>
            </a:r>
            <a:r>
              <a:rPr sz="2800" b="1" spc="15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will</a:t>
            </a:r>
            <a:r>
              <a:rPr sz="2800" b="1" spc="113" dirty="0">
                <a:latin typeface="Calibri"/>
                <a:cs typeface="Calibri"/>
              </a:rPr>
              <a:t> clarify</a:t>
            </a:r>
            <a:r>
              <a:rPr sz="2800" b="1" spc="138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the</a:t>
            </a:r>
            <a:r>
              <a:rPr sz="2800" b="1" spc="138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basic</a:t>
            </a:r>
            <a:r>
              <a:rPr sz="2800" b="1" spc="113" dirty="0">
                <a:latin typeface="Calibri"/>
                <a:cs typeface="Calibri"/>
              </a:rPr>
              <a:t> understanding.</a:t>
            </a:r>
            <a:endParaRPr sz="2800" b="1" dirty="0">
              <a:latin typeface="Calibri"/>
              <a:cs typeface="Calibri"/>
            </a:endParaRPr>
          </a:p>
          <a:p>
            <a:endParaRPr sz="2400" dirty="0">
              <a:latin typeface="Calibri"/>
              <a:cs typeface="Calibri"/>
            </a:endParaRPr>
          </a:p>
          <a:p>
            <a:pPr>
              <a:spcBef>
                <a:spcPts val="126"/>
              </a:spcBef>
            </a:pPr>
            <a:endParaRPr sz="2400" dirty="0">
              <a:latin typeface="Calibri"/>
              <a:cs typeface="Calibri"/>
            </a:endParaRPr>
          </a:p>
          <a:p>
            <a:pPr marL="374815" indent="-342900" algn="just">
              <a:buFont typeface="Arial" panose="020B0604020202020204" pitchFamily="34" charset="0"/>
              <a:buChar char="•"/>
            </a:pPr>
            <a:r>
              <a:rPr sz="3200" b="1" spc="163" dirty="0">
                <a:latin typeface="Calibri"/>
                <a:cs typeface="Calibri"/>
              </a:rPr>
              <a:t>Study</a:t>
            </a:r>
            <a:r>
              <a:rPr sz="3200" b="1" spc="-13" dirty="0">
                <a:latin typeface="Calibri"/>
                <a:cs typeface="Calibri"/>
              </a:rPr>
              <a:t> </a:t>
            </a:r>
            <a:r>
              <a:rPr sz="3200" b="1" spc="151" dirty="0">
                <a:latin typeface="Calibri"/>
                <a:cs typeface="Calibri"/>
              </a:rPr>
              <a:t>of</a:t>
            </a:r>
            <a:r>
              <a:rPr sz="3200" b="1" spc="38" dirty="0">
                <a:latin typeface="Calibri"/>
                <a:cs typeface="Calibri"/>
              </a:rPr>
              <a:t> </a:t>
            </a:r>
            <a:r>
              <a:rPr sz="3200" b="1" spc="126" dirty="0">
                <a:latin typeface="Calibri"/>
                <a:cs typeface="Calibri"/>
              </a:rPr>
              <a:t>Documents:</a:t>
            </a:r>
            <a:endParaRPr sz="3200" b="1" dirty="0">
              <a:latin typeface="Calibri"/>
              <a:cs typeface="Calibri"/>
            </a:endParaRPr>
          </a:p>
          <a:p>
            <a:pPr marL="31915" marR="17553" algn="just">
              <a:spcBef>
                <a:spcPts val="829"/>
              </a:spcBef>
            </a:pPr>
            <a:r>
              <a:rPr sz="2800" b="1" spc="163" dirty="0">
                <a:latin typeface="Calibri"/>
                <a:cs typeface="Calibri"/>
              </a:rPr>
              <a:t>Sometimes</a:t>
            </a:r>
            <a:r>
              <a:rPr sz="2800" b="1" spc="302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problems</a:t>
            </a:r>
            <a:r>
              <a:rPr sz="2800" b="1" spc="327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are</a:t>
            </a:r>
            <a:r>
              <a:rPr sz="2800" b="1" spc="276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really</a:t>
            </a:r>
            <a:r>
              <a:rPr sz="2800" b="1" spc="276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simple</a:t>
            </a:r>
            <a:r>
              <a:rPr sz="2800" b="1" spc="314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and</a:t>
            </a:r>
            <a:r>
              <a:rPr sz="2800" b="1" spc="286" dirty="0">
                <a:latin typeface="Calibri"/>
                <a:cs typeface="Calibri"/>
              </a:rPr>
              <a:t> </a:t>
            </a:r>
            <a:r>
              <a:rPr sz="2800" b="1" spc="176" dirty="0">
                <a:latin typeface="Calibri"/>
                <a:cs typeface="Calibri"/>
              </a:rPr>
              <a:t>seem</a:t>
            </a:r>
            <a:r>
              <a:rPr sz="2800" b="1" spc="314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so</a:t>
            </a:r>
            <a:r>
              <a:rPr sz="2800" b="1" spc="327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obvious,</a:t>
            </a:r>
            <a:r>
              <a:rPr sz="2800" b="1" spc="314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but</a:t>
            </a:r>
            <a:r>
              <a:rPr sz="2800" b="1" spc="276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still,</a:t>
            </a:r>
            <a:r>
              <a:rPr sz="2800" b="1" spc="286" dirty="0">
                <a:latin typeface="Calibri"/>
                <a:cs typeface="Calibri"/>
              </a:rPr>
              <a:t> </a:t>
            </a:r>
            <a:r>
              <a:rPr sz="2800" b="1" spc="101" dirty="0">
                <a:latin typeface="Calibri"/>
                <a:cs typeface="Calibri"/>
              </a:rPr>
              <a:t>we </a:t>
            </a:r>
            <a:r>
              <a:rPr sz="2800" b="1" spc="126" dirty="0">
                <a:latin typeface="Calibri"/>
                <a:cs typeface="Calibri"/>
              </a:rPr>
              <a:t>can't</a:t>
            </a:r>
            <a:r>
              <a:rPr sz="2800" b="1" spc="339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get</a:t>
            </a:r>
            <a:r>
              <a:rPr sz="2800" b="1" spc="327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rid</a:t>
            </a:r>
            <a:r>
              <a:rPr sz="2800" b="1" spc="314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of</a:t>
            </a:r>
            <a:r>
              <a:rPr sz="2800" b="1" spc="327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them.</a:t>
            </a:r>
            <a:r>
              <a:rPr sz="2800" b="1" spc="339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That's</a:t>
            </a:r>
            <a:r>
              <a:rPr sz="2800" b="1" spc="377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where</a:t>
            </a:r>
            <a:r>
              <a:rPr sz="2800" b="1" spc="402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the</a:t>
            </a:r>
            <a:r>
              <a:rPr sz="2800" b="1" spc="390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internet</a:t>
            </a:r>
            <a:r>
              <a:rPr sz="2800" b="1" spc="364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does</a:t>
            </a:r>
            <a:r>
              <a:rPr sz="2800" b="1" spc="377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its</a:t>
            </a:r>
            <a:r>
              <a:rPr sz="2800" b="1" spc="377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thing.</a:t>
            </a:r>
            <a:r>
              <a:rPr sz="2800" b="1" spc="390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The</a:t>
            </a:r>
            <a:r>
              <a:rPr sz="2800" b="1" spc="364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same </a:t>
            </a:r>
            <a:r>
              <a:rPr sz="2800" b="1" spc="151" dirty="0">
                <a:latin typeface="Calibri"/>
                <a:cs typeface="Calibri"/>
              </a:rPr>
              <a:t>problems</a:t>
            </a:r>
            <a:r>
              <a:rPr sz="2800" b="1" spc="955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faced</a:t>
            </a:r>
            <a:r>
              <a:rPr sz="2800" b="1" spc="993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by</a:t>
            </a:r>
            <a:r>
              <a:rPr sz="2800" b="1" spc="942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other</a:t>
            </a:r>
            <a:r>
              <a:rPr sz="2800" b="1" spc="993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people</a:t>
            </a:r>
            <a:r>
              <a:rPr sz="2800" b="1" spc="968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are</a:t>
            </a:r>
            <a:r>
              <a:rPr sz="2800" b="1" spc="942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explained</a:t>
            </a:r>
            <a:r>
              <a:rPr sz="2800" b="1" spc="993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with</a:t>
            </a:r>
            <a:r>
              <a:rPr sz="2800" b="1" spc="993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reference</a:t>
            </a:r>
            <a:r>
              <a:rPr sz="2800" b="1" spc="942" dirty="0">
                <a:latin typeface="Calibri"/>
                <a:cs typeface="Calibri"/>
              </a:rPr>
              <a:t> </a:t>
            </a:r>
            <a:r>
              <a:rPr sz="2800" b="1" spc="113" dirty="0">
                <a:latin typeface="Calibri"/>
                <a:cs typeface="Calibri"/>
              </a:rPr>
              <a:t>books, articles,</a:t>
            </a:r>
            <a:r>
              <a:rPr sz="2800" b="1" spc="201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blog</a:t>
            </a:r>
            <a:r>
              <a:rPr sz="2800" b="1" spc="176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posts</a:t>
            </a:r>
            <a:r>
              <a:rPr sz="2800" b="1" spc="201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so</a:t>
            </a:r>
            <a:r>
              <a:rPr sz="2800" b="1" spc="176" dirty="0">
                <a:latin typeface="Calibri"/>
                <a:cs typeface="Calibri"/>
              </a:rPr>
              <a:t> </a:t>
            </a:r>
            <a:r>
              <a:rPr sz="2800" b="1" spc="113" dirty="0">
                <a:latin typeface="Calibri"/>
                <a:cs typeface="Calibri"/>
              </a:rPr>
              <a:t>easily,</a:t>
            </a:r>
            <a:r>
              <a:rPr sz="2800" b="1" spc="214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which</a:t>
            </a:r>
            <a:r>
              <a:rPr lang="en-GB" sz="2800" b="1" spc="188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provides</a:t>
            </a:r>
            <a:r>
              <a:rPr lang="en-GB" sz="2800" b="1" spc="226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valuable</a:t>
            </a:r>
            <a:r>
              <a:rPr lang="en-GB" sz="2800" b="1" spc="176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insights</a:t>
            </a:r>
            <a:r>
              <a:rPr lang="en-GB" sz="2800" b="1" spc="214" dirty="0">
                <a:latin typeface="Calibri"/>
                <a:cs typeface="Calibri"/>
              </a:rPr>
              <a:t> </a:t>
            </a:r>
            <a:r>
              <a:rPr lang="en-GB" sz="2800" b="1" spc="163" dirty="0">
                <a:latin typeface="Calibri"/>
                <a:cs typeface="Calibri"/>
              </a:rPr>
              <a:t>on</a:t>
            </a:r>
            <a:r>
              <a:rPr lang="en-GB" sz="2800" b="1" spc="226" dirty="0">
                <a:latin typeface="Calibri"/>
                <a:cs typeface="Calibri"/>
              </a:rPr>
              <a:t> </a:t>
            </a:r>
            <a:r>
              <a:rPr lang="en-GB" sz="2800" b="1" spc="101" dirty="0">
                <a:latin typeface="Calibri"/>
                <a:cs typeface="Calibri"/>
              </a:rPr>
              <a:t>different </a:t>
            </a:r>
            <a:r>
              <a:rPr lang="en-GB" sz="2800" b="1" spc="113" dirty="0">
                <a:latin typeface="Calibri"/>
                <a:cs typeface="Calibri"/>
              </a:rPr>
              <a:t>issues,</a:t>
            </a:r>
            <a:r>
              <a:rPr lang="en-GB" sz="2800" b="1" spc="390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such</a:t>
            </a:r>
            <a:r>
              <a:rPr lang="en-GB" sz="2800" b="1" spc="402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as</a:t>
            </a:r>
            <a:r>
              <a:rPr lang="en-GB" sz="2800" b="1" spc="427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website</a:t>
            </a:r>
            <a:r>
              <a:rPr lang="en-GB" sz="2800" b="1" spc="390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usability,</a:t>
            </a:r>
            <a:r>
              <a:rPr lang="en-GB" sz="2800" b="1" spc="339" dirty="0">
                <a:latin typeface="Calibri"/>
                <a:cs typeface="Calibri"/>
              </a:rPr>
              <a:t> </a:t>
            </a:r>
            <a:r>
              <a:rPr lang="en-GB" sz="2800" b="1" spc="163" dirty="0">
                <a:latin typeface="Calibri"/>
                <a:cs typeface="Calibri"/>
              </a:rPr>
              <a:t>payment</a:t>
            </a:r>
            <a:r>
              <a:rPr lang="en-GB" sz="2800" b="1" spc="390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processing,</a:t>
            </a:r>
            <a:r>
              <a:rPr lang="en-GB" sz="2800" b="1" spc="402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customer</a:t>
            </a:r>
            <a:r>
              <a:rPr lang="en-GB" sz="2800" b="1" spc="377" dirty="0">
                <a:latin typeface="Calibri"/>
                <a:cs typeface="Calibri"/>
              </a:rPr>
              <a:t> </a:t>
            </a:r>
            <a:r>
              <a:rPr lang="en-GB" sz="2800" b="1" spc="101" dirty="0">
                <a:latin typeface="Calibri"/>
                <a:cs typeface="Calibri"/>
              </a:rPr>
              <a:t>services, </a:t>
            </a:r>
            <a:r>
              <a:rPr lang="en-GB" sz="2800" b="1" dirty="0">
                <a:latin typeface="Calibri"/>
                <a:cs typeface="Calibri"/>
              </a:rPr>
              <a:t>etc.,</a:t>
            </a:r>
            <a:r>
              <a:rPr lang="en-GB" sz="2800" b="1" spc="1244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with</a:t>
            </a:r>
            <a:r>
              <a:rPr lang="en-GB" sz="2800" b="1" spc="226" dirty="0">
                <a:latin typeface="Calibri"/>
                <a:cs typeface="Calibri"/>
              </a:rPr>
              <a:t>  </a:t>
            </a:r>
            <a:r>
              <a:rPr lang="en-GB" sz="2800" b="1" spc="126" dirty="0">
                <a:latin typeface="Calibri"/>
                <a:cs typeface="Calibri"/>
              </a:rPr>
              <a:t>real-</a:t>
            </a:r>
            <a:r>
              <a:rPr lang="en-GB" sz="2800" b="1" dirty="0">
                <a:latin typeface="Calibri"/>
                <a:cs typeface="Calibri"/>
              </a:rPr>
              <a:t>life</a:t>
            </a:r>
            <a:r>
              <a:rPr lang="en-GB" sz="2800" b="1" spc="1231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examples.</a:t>
            </a:r>
            <a:r>
              <a:rPr lang="en-GB" sz="2800" b="1" spc="239" dirty="0">
                <a:latin typeface="Calibri"/>
                <a:cs typeface="Calibri"/>
              </a:rPr>
              <a:t>  We</a:t>
            </a:r>
            <a:r>
              <a:rPr lang="en-GB" sz="2800" b="1" spc="1231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gain</a:t>
            </a:r>
            <a:r>
              <a:rPr lang="en-GB" sz="2800" b="1" spc="226" dirty="0">
                <a:latin typeface="Calibri"/>
                <a:cs typeface="Calibri"/>
              </a:rPr>
              <a:t>  </a:t>
            </a:r>
            <a:r>
              <a:rPr lang="en-GB" sz="2800" b="1" spc="138" dirty="0">
                <a:latin typeface="Calibri"/>
                <a:cs typeface="Calibri"/>
              </a:rPr>
              <a:t>valuable</a:t>
            </a:r>
            <a:r>
              <a:rPr lang="en-GB" sz="2800" b="1" spc="1231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lessons</a:t>
            </a:r>
            <a:r>
              <a:rPr lang="en-GB" sz="2800" b="1" spc="239" dirty="0">
                <a:latin typeface="Calibri"/>
                <a:cs typeface="Calibri"/>
              </a:rPr>
              <a:t>  </a:t>
            </a:r>
            <a:r>
              <a:rPr lang="en-GB" sz="2800" b="1" spc="163" dirty="0">
                <a:latin typeface="Calibri"/>
                <a:cs typeface="Calibri"/>
              </a:rPr>
              <a:t>which</a:t>
            </a:r>
            <a:r>
              <a:rPr lang="en-GB" sz="2800" b="1" spc="226" dirty="0">
                <a:latin typeface="Calibri"/>
                <a:cs typeface="Calibri"/>
              </a:rPr>
              <a:t>  </a:t>
            </a:r>
            <a:r>
              <a:rPr lang="en-GB" sz="2800" b="1" spc="126" dirty="0">
                <a:latin typeface="Calibri"/>
                <a:cs typeface="Calibri"/>
              </a:rPr>
              <a:t>play</a:t>
            </a:r>
            <a:r>
              <a:rPr lang="en-GB" sz="2800" b="1" spc="226" dirty="0">
                <a:latin typeface="Calibri"/>
                <a:cs typeface="Calibri"/>
              </a:rPr>
              <a:t>  </a:t>
            </a:r>
            <a:r>
              <a:rPr lang="en-GB" sz="2800" b="1" spc="38" dirty="0">
                <a:latin typeface="Calibri"/>
                <a:cs typeface="Calibri"/>
              </a:rPr>
              <a:t>a </a:t>
            </a:r>
            <a:r>
              <a:rPr lang="en-GB" sz="2800" b="1" spc="138" dirty="0">
                <a:latin typeface="Calibri"/>
                <a:cs typeface="Calibri"/>
              </a:rPr>
              <a:t>magnificent</a:t>
            </a:r>
            <a:r>
              <a:rPr lang="en-GB" sz="2800" b="1" spc="113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role</a:t>
            </a:r>
            <a:r>
              <a:rPr lang="en-GB" sz="2800" b="1" spc="88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in</a:t>
            </a:r>
            <a:r>
              <a:rPr lang="en-GB" sz="2800" b="1" spc="75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development.</a:t>
            </a:r>
            <a:endParaRPr sz="28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562" y="320675"/>
            <a:ext cx="17640300" cy="11294870"/>
          </a:xfrm>
          <a:prstGeom prst="rect">
            <a:avLst/>
          </a:prstGeom>
        </p:spPr>
        <p:txBody>
          <a:bodyPr vert="horz" wrap="square" lIns="0" tIns="352662" rIns="0" bIns="0" rtlCol="0">
            <a:spAutoFit/>
          </a:bodyPr>
          <a:lstStyle/>
          <a:p>
            <a:pPr marL="31915" algn="just">
              <a:lnSpc>
                <a:spcPct val="150000"/>
              </a:lnSpc>
              <a:spcBef>
                <a:spcPts val="2777"/>
              </a:spcBef>
            </a:pPr>
            <a:r>
              <a:rPr sz="4800" b="1" spc="151" dirty="0">
                <a:latin typeface="Algerian" panose="04020705040A02060702" pitchFamily="82" charset="0"/>
                <a:cs typeface="Calibri"/>
              </a:rPr>
              <a:t>Feasibility</a:t>
            </a:r>
            <a:r>
              <a:rPr sz="4800" b="1" spc="264" dirty="0">
                <a:latin typeface="Algerian" panose="04020705040A02060702" pitchFamily="82" charset="0"/>
                <a:cs typeface="Calibri"/>
              </a:rPr>
              <a:t> </a:t>
            </a:r>
            <a:r>
              <a:rPr sz="4800" b="1" spc="163" dirty="0">
                <a:latin typeface="Algerian" panose="04020705040A02060702" pitchFamily="82" charset="0"/>
                <a:cs typeface="Calibri"/>
              </a:rPr>
              <a:t>Study:</a:t>
            </a:r>
            <a:endParaRPr sz="4800" b="1" dirty="0">
              <a:latin typeface="Algerian" panose="04020705040A02060702" pitchFamily="82" charset="0"/>
              <a:cs typeface="Calibri"/>
            </a:endParaRPr>
          </a:p>
          <a:p>
            <a:pPr marL="31915" marR="12766" algn="just">
              <a:lnSpc>
                <a:spcPct val="150000"/>
              </a:lnSpc>
              <a:spcBef>
                <a:spcPts val="905"/>
              </a:spcBef>
            </a:pPr>
            <a:r>
              <a:rPr sz="2800" b="1" spc="201" dirty="0">
                <a:latin typeface="Calibri"/>
                <a:cs typeface="Calibri"/>
              </a:rPr>
              <a:t>A</a:t>
            </a:r>
            <a:r>
              <a:rPr sz="2800" b="1" spc="138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feasibility</a:t>
            </a:r>
            <a:r>
              <a:rPr sz="2800" b="1" spc="101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study</a:t>
            </a:r>
            <a:r>
              <a:rPr sz="2800" b="1" spc="10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113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a</a:t>
            </a:r>
            <a:r>
              <a:rPr sz="2800" b="1" spc="126" dirty="0">
                <a:latin typeface="Calibri"/>
                <a:cs typeface="Calibri"/>
              </a:rPr>
              <a:t> </a:t>
            </a:r>
            <a:r>
              <a:rPr sz="2800" b="1" spc="188" dirty="0">
                <a:latin typeface="Calibri"/>
                <a:cs typeface="Calibri"/>
              </a:rPr>
              <a:t>way</a:t>
            </a:r>
            <a:r>
              <a:rPr sz="2800" b="1" spc="113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to</a:t>
            </a:r>
            <a:r>
              <a:rPr sz="2800" b="1" spc="126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evaluate</a:t>
            </a:r>
            <a:r>
              <a:rPr sz="2800" b="1" spc="113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inherent</a:t>
            </a:r>
            <a:r>
              <a:rPr sz="2800" b="1" spc="113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factors</a:t>
            </a:r>
            <a:r>
              <a:rPr sz="2800" b="1" spc="151" dirty="0">
                <a:latin typeface="Calibri"/>
                <a:cs typeface="Calibri"/>
              </a:rPr>
              <a:t> </a:t>
            </a:r>
            <a:r>
              <a:rPr sz="2800" b="1" spc="101" dirty="0">
                <a:latin typeface="Calibri"/>
                <a:cs typeface="Calibri"/>
              </a:rPr>
              <a:t>such </a:t>
            </a:r>
            <a:r>
              <a:rPr sz="2800" b="1" spc="151" dirty="0">
                <a:latin typeface="Calibri"/>
                <a:cs typeface="Calibri"/>
              </a:rPr>
              <a:t>as</a:t>
            </a:r>
            <a:r>
              <a:rPr sz="2800" b="1" spc="754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cost,</a:t>
            </a:r>
            <a:r>
              <a:rPr sz="2800" b="1" spc="766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time,</a:t>
            </a:r>
            <a:r>
              <a:rPr sz="2800" b="1" spc="766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and</a:t>
            </a:r>
            <a:r>
              <a:rPr sz="2800" b="1" spc="766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resources</a:t>
            </a:r>
            <a:r>
              <a:rPr sz="2800" b="1" spc="804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to</a:t>
            </a:r>
            <a:r>
              <a:rPr sz="2800" b="1" spc="779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determine</a:t>
            </a:r>
            <a:r>
              <a:rPr sz="2800" b="1" spc="779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if</a:t>
            </a:r>
            <a:r>
              <a:rPr sz="2800" b="1" spc="704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a</a:t>
            </a:r>
            <a:r>
              <a:rPr sz="2800" b="1" spc="704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project</a:t>
            </a:r>
            <a:r>
              <a:rPr sz="2800" b="1" spc="691" dirty="0">
                <a:latin typeface="Calibri"/>
                <a:cs typeface="Calibri"/>
              </a:rPr>
              <a:t> </a:t>
            </a:r>
            <a:r>
              <a:rPr sz="2800" b="1" spc="-63" dirty="0">
                <a:latin typeface="Calibri"/>
                <a:cs typeface="Calibri"/>
              </a:rPr>
              <a:t>is </a:t>
            </a:r>
            <a:r>
              <a:rPr sz="2800" b="1" spc="126" dirty="0">
                <a:latin typeface="Calibri"/>
                <a:cs typeface="Calibri"/>
              </a:rPr>
              <a:t>possible</a:t>
            </a:r>
            <a:r>
              <a:rPr sz="2800" b="1" spc="-113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and</a:t>
            </a:r>
            <a:r>
              <a:rPr sz="2800" b="1" spc="-126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worth</a:t>
            </a:r>
            <a:r>
              <a:rPr sz="2800" b="1" spc="-151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undertaking.</a:t>
            </a:r>
            <a:r>
              <a:rPr sz="2800" b="1" spc="-88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It</a:t>
            </a:r>
            <a:r>
              <a:rPr sz="2800" b="1" spc="-138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assesses</a:t>
            </a:r>
            <a:r>
              <a:rPr sz="2800" b="1" spc="-88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whether</a:t>
            </a:r>
            <a:r>
              <a:rPr sz="2800" b="1" spc="-113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an</a:t>
            </a:r>
            <a:r>
              <a:rPr sz="2800" b="1" spc="-113" dirty="0">
                <a:latin typeface="Calibri"/>
                <a:cs typeface="Calibri"/>
              </a:rPr>
              <a:t> </a:t>
            </a:r>
            <a:r>
              <a:rPr sz="2800" b="1" spc="88" dirty="0">
                <a:latin typeface="Calibri"/>
                <a:cs typeface="Calibri"/>
              </a:rPr>
              <a:t>idea </a:t>
            </a:r>
            <a:r>
              <a:rPr sz="2800" b="1" spc="138" dirty="0">
                <a:latin typeface="Calibri"/>
                <a:cs typeface="Calibri"/>
              </a:rPr>
              <a:t>could</a:t>
            </a:r>
            <a:r>
              <a:rPr sz="2800" b="1" spc="364" dirty="0">
                <a:latin typeface="Calibri"/>
                <a:cs typeface="Calibri"/>
              </a:rPr>
              <a:t>  </a:t>
            </a:r>
            <a:r>
              <a:rPr sz="2800" b="1" spc="176" dirty="0">
                <a:latin typeface="Calibri"/>
                <a:cs typeface="Calibri"/>
              </a:rPr>
              <a:t>work</a:t>
            </a:r>
            <a:r>
              <a:rPr sz="2800" b="1" spc="352" dirty="0">
                <a:latin typeface="Calibri"/>
                <a:cs typeface="Calibri"/>
              </a:rPr>
              <a:t>  </a:t>
            </a:r>
            <a:r>
              <a:rPr sz="2800" b="1" spc="163" dirty="0">
                <a:latin typeface="Calibri"/>
                <a:cs typeface="Calibri"/>
              </a:rPr>
              <a:t>and</a:t>
            </a:r>
            <a:r>
              <a:rPr sz="2800" b="1" spc="390" dirty="0">
                <a:latin typeface="Calibri"/>
                <a:cs typeface="Calibri"/>
              </a:rPr>
              <a:t>  </a:t>
            </a:r>
            <a:r>
              <a:rPr sz="2800" b="1" spc="176" dirty="0">
                <a:latin typeface="Calibri"/>
                <a:cs typeface="Calibri"/>
              </a:rPr>
              <a:t>be</a:t>
            </a:r>
            <a:r>
              <a:rPr sz="2800" b="1" spc="390" dirty="0">
                <a:latin typeface="Calibri"/>
                <a:cs typeface="Calibri"/>
              </a:rPr>
              <a:t>  </a:t>
            </a:r>
            <a:r>
              <a:rPr sz="2800" b="1" spc="126" dirty="0">
                <a:latin typeface="Calibri"/>
                <a:cs typeface="Calibri"/>
              </a:rPr>
              <a:t>successful,</a:t>
            </a:r>
            <a:r>
              <a:rPr sz="2800" b="1" spc="402" dirty="0">
                <a:latin typeface="Calibri"/>
                <a:cs typeface="Calibri"/>
              </a:rPr>
              <a:t>  </a:t>
            </a:r>
            <a:r>
              <a:rPr sz="2800" b="1" spc="138" dirty="0">
                <a:latin typeface="Calibri"/>
                <a:cs typeface="Calibri"/>
              </a:rPr>
              <a:t>helping</a:t>
            </a:r>
            <a:r>
              <a:rPr sz="2800" b="1" spc="390" dirty="0">
                <a:latin typeface="Calibri"/>
                <a:cs typeface="Calibri"/>
              </a:rPr>
              <a:t>  </a:t>
            </a:r>
            <a:r>
              <a:rPr sz="2800" b="1" spc="151" dirty="0">
                <a:latin typeface="Calibri"/>
                <a:cs typeface="Calibri"/>
              </a:rPr>
              <a:t>people</a:t>
            </a:r>
            <a:r>
              <a:rPr sz="2800" b="1" spc="390" dirty="0">
                <a:latin typeface="Calibri"/>
                <a:cs typeface="Calibri"/>
              </a:rPr>
              <a:t>  </a:t>
            </a:r>
            <a:r>
              <a:rPr sz="2800" b="1" spc="113" dirty="0">
                <a:latin typeface="Calibri"/>
                <a:cs typeface="Calibri"/>
              </a:rPr>
              <a:t>decide </a:t>
            </a:r>
            <a:r>
              <a:rPr sz="2800" b="1" spc="163" dirty="0">
                <a:latin typeface="Calibri"/>
                <a:cs typeface="Calibri"/>
              </a:rPr>
              <a:t>whether</a:t>
            </a:r>
            <a:r>
              <a:rPr sz="2800" b="1" spc="1169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to</a:t>
            </a:r>
            <a:r>
              <a:rPr sz="2800" b="1" spc="1181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proceed</a:t>
            </a:r>
            <a:r>
              <a:rPr sz="2800" b="1" spc="1194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with</a:t>
            </a:r>
            <a:r>
              <a:rPr sz="2800" b="1" spc="1143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a</a:t>
            </a:r>
            <a:r>
              <a:rPr sz="2800" b="1" spc="1181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project</a:t>
            </a:r>
            <a:r>
              <a:rPr sz="2800" b="1" spc="1143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or</a:t>
            </a:r>
            <a:r>
              <a:rPr sz="2800" b="1" spc="1181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not.</a:t>
            </a:r>
            <a:r>
              <a:rPr sz="2800" b="1" spc="1181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For</a:t>
            </a:r>
            <a:r>
              <a:rPr sz="2800" b="1" spc="1181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our</a:t>
            </a:r>
            <a:r>
              <a:rPr sz="2800" b="1" spc="1153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e- </a:t>
            </a:r>
            <a:r>
              <a:rPr sz="2800" b="1" spc="176" dirty="0">
                <a:latin typeface="Calibri"/>
                <a:cs typeface="Calibri"/>
              </a:rPr>
              <a:t>commerce</a:t>
            </a:r>
            <a:r>
              <a:rPr sz="2800" b="1" spc="1005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website</a:t>
            </a:r>
            <a:r>
              <a:rPr sz="2800" b="1" spc="980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project,</a:t>
            </a:r>
            <a:r>
              <a:rPr sz="2800" b="1" spc="1005" dirty="0">
                <a:latin typeface="Calibri"/>
                <a:cs typeface="Calibri"/>
              </a:rPr>
              <a:t> </a:t>
            </a:r>
            <a:r>
              <a:rPr sz="2800" b="1" spc="188" dirty="0">
                <a:latin typeface="Calibri"/>
                <a:cs typeface="Calibri"/>
              </a:rPr>
              <a:t>we</a:t>
            </a:r>
            <a:r>
              <a:rPr sz="2800" b="1" spc="1005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need</a:t>
            </a:r>
            <a:r>
              <a:rPr sz="2800" b="1" spc="993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to</a:t>
            </a:r>
            <a:r>
              <a:rPr sz="2800" b="1" spc="1028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analyze</a:t>
            </a:r>
            <a:r>
              <a:rPr sz="2800" b="1" spc="1018" dirty="0">
                <a:latin typeface="Calibri"/>
                <a:cs typeface="Calibri"/>
              </a:rPr>
              <a:t> </a:t>
            </a:r>
            <a:r>
              <a:rPr sz="2800" b="1" spc="101" dirty="0">
                <a:latin typeface="Calibri"/>
                <a:cs typeface="Calibri"/>
              </a:rPr>
              <a:t>several </a:t>
            </a:r>
            <a:r>
              <a:rPr sz="2800" b="1" spc="126" dirty="0">
                <a:latin typeface="Calibri"/>
                <a:cs typeface="Calibri"/>
              </a:rPr>
              <a:t>factors,</a:t>
            </a:r>
            <a:r>
              <a:rPr sz="2800" b="1" spc="465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such</a:t>
            </a:r>
            <a:r>
              <a:rPr sz="2800" b="1" spc="440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as</a:t>
            </a:r>
            <a:r>
              <a:rPr sz="2800" b="1" spc="452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market</a:t>
            </a:r>
            <a:r>
              <a:rPr sz="2800" b="1" spc="452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demand,</a:t>
            </a:r>
            <a:r>
              <a:rPr sz="2800" b="1" spc="465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competition,</a:t>
            </a:r>
            <a:r>
              <a:rPr sz="2800" b="1" spc="465" dirty="0">
                <a:latin typeface="Calibri"/>
                <a:cs typeface="Calibri"/>
              </a:rPr>
              <a:t> </a:t>
            </a:r>
            <a:r>
              <a:rPr sz="2800" b="1" spc="113" dirty="0">
                <a:latin typeface="Calibri"/>
                <a:cs typeface="Calibri"/>
              </a:rPr>
              <a:t>technology </a:t>
            </a:r>
            <a:r>
              <a:rPr sz="2800" b="1" spc="151" dirty="0">
                <a:latin typeface="Calibri"/>
                <a:cs typeface="Calibri"/>
              </a:rPr>
              <a:t>requirements,</a:t>
            </a:r>
            <a:r>
              <a:rPr sz="2800" b="1" spc="264" dirty="0">
                <a:latin typeface="Calibri"/>
                <a:cs typeface="Calibri"/>
              </a:rPr>
              <a:t>  </a:t>
            </a:r>
            <a:r>
              <a:rPr sz="2800" b="1" spc="163" dirty="0">
                <a:latin typeface="Calibri"/>
                <a:cs typeface="Calibri"/>
              </a:rPr>
              <a:t>and</a:t>
            </a:r>
            <a:r>
              <a:rPr sz="2800" b="1" spc="264" dirty="0">
                <a:latin typeface="Calibri"/>
                <a:cs typeface="Calibri"/>
              </a:rPr>
              <a:t>  </a:t>
            </a:r>
            <a:r>
              <a:rPr sz="2800" b="1" spc="113" dirty="0">
                <a:latin typeface="Calibri"/>
                <a:cs typeface="Calibri"/>
              </a:rPr>
              <a:t>financial</a:t>
            </a:r>
            <a:r>
              <a:rPr sz="2800" b="1" spc="276" dirty="0">
                <a:latin typeface="Calibri"/>
                <a:cs typeface="Calibri"/>
              </a:rPr>
              <a:t>  </a:t>
            </a:r>
            <a:r>
              <a:rPr sz="2800" b="1" spc="126" dirty="0">
                <a:latin typeface="Calibri"/>
                <a:cs typeface="Calibri"/>
              </a:rPr>
              <a:t>projections,</a:t>
            </a:r>
            <a:r>
              <a:rPr sz="2800" b="1" spc="264" dirty="0">
                <a:latin typeface="Calibri"/>
                <a:cs typeface="Calibri"/>
              </a:rPr>
              <a:t>  </a:t>
            </a:r>
            <a:r>
              <a:rPr sz="2800" b="1" spc="163" dirty="0">
                <a:latin typeface="Calibri"/>
                <a:cs typeface="Calibri"/>
              </a:rPr>
              <a:t>which</a:t>
            </a:r>
            <a:r>
              <a:rPr sz="2800" b="1" spc="276" dirty="0">
                <a:latin typeface="Calibri"/>
                <a:cs typeface="Calibri"/>
              </a:rPr>
              <a:t>  </a:t>
            </a:r>
            <a:r>
              <a:rPr sz="2800" b="1" spc="138" dirty="0">
                <a:latin typeface="Calibri"/>
                <a:cs typeface="Calibri"/>
              </a:rPr>
              <a:t>play</a:t>
            </a:r>
            <a:r>
              <a:rPr sz="2800" b="1" spc="264" dirty="0">
                <a:latin typeface="Calibri"/>
                <a:cs typeface="Calibri"/>
              </a:rPr>
              <a:t>  </a:t>
            </a:r>
            <a:r>
              <a:rPr sz="2800" b="1" spc="101" dirty="0">
                <a:latin typeface="Calibri"/>
                <a:cs typeface="Calibri"/>
              </a:rPr>
              <a:t>an </a:t>
            </a:r>
            <a:r>
              <a:rPr sz="2800" b="1" spc="138" dirty="0">
                <a:latin typeface="Calibri"/>
                <a:cs typeface="Calibri"/>
              </a:rPr>
              <a:t>important</a:t>
            </a:r>
            <a:r>
              <a:rPr sz="2800" b="1" spc="1055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role</a:t>
            </a:r>
            <a:r>
              <a:rPr sz="2800" b="1" spc="1028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in</a:t>
            </a:r>
            <a:r>
              <a:rPr sz="2800" b="1" spc="1028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understanding</a:t>
            </a:r>
            <a:r>
              <a:rPr sz="2800" b="1" spc="1043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whether</a:t>
            </a:r>
            <a:r>
              <a:rPr sz="2800" b="1" spc="1055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the</a:t>
            </a:r>
            <a:r>
              <a:rPr sz="2800" b="1" spc="1028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project</a:t>
            </a:r>
            <a:r>
              <a:rPr sz="2800" b="1" spc="1018" dirty="0">
                <a:latin typeface="Calibri"/>
                <a:cs typeface="Calibri"/>
              </a:rPr>
              <a:t> </a:t>
            </a:r>
            <a:r>
              <a:rPr sz="2800" b="1" spc="-63" dirty="0">
                <a:latin typeface="Calibri"/>
                <a:cs typeface="Calibri"/>
              </a:rPr>
              <a:t>is </a:t>
            </a:r>
            <a:r>
              <a:rPr sz="2800" b="1" spc="-25" dirty="0">
                <a:latin typeface="Calibri"/>
                <a:cs typeface="Calibri"/>
              </a:rPr>
              <a:t>feasible.</a:t>
            </a:r>
            <a:endParaRPr sz="2800" b="1" dirty="0">
              <a:latin typeface="Calibri"/>
              <a:cs typeface="Calibri"/>
            </a:endParaRPr>
          </a:p>
          <a:p>
            <a:pPr>
              <a:spcBef>
                <a:spcPts val="63"/>
              </a:spcBef>
            </a:pPr>
            <a:endParaRPr lang="en-IN" sz="2800" b="1" dirty="0">
              <a:latin typeface="Calibri"/>
              <a:cs typeface="Calibri"/>
            </a:endParaRPr>
          </a:p>
          <a:p>
            <a:pPr>
              <a:spcBef>
                <a:spcPts val="63"/>
              </a:spcBef>
            </a:pPr>
            <a:endParaRPr lang="en-IN" sz="2800" b="1" dirty="0">
              <a:latin typeface="Calibri"/>
              <a:cs typeface="Calibri"/>
            </a:endParaRPr>
          </a:p>
          <a:p>
            <a:pPr>
              <a:spcBef>
                <a:spcPts val="63"/>
              </a:spcBef>
            </a:pPr>
            <a:endParaRPr sz="2800" b="1" dirty="0">
              <a:latin typeface="Calibri"/>
              <a:cs typeface="Calibri"/>
            </a:endParaRPr>
          </a:p>
          <a:p>
            <a:pPr marL="374815" indent="-342900" algn="just">
              <a:buFont typeface="Arial" panose="020B0604020202020204" pitchFamily="34" charset="0"/>
              <a:buChar char="•"/>
            </a:pPr>
            <a:r>
              <a:rPr sz="3200" b="1" spc="201" dirty="0">
                <a:latin typeface="Calibri"/>
                <a:cs typeface="Calibri"/>
              </a:rPr>
              <a:t>Technical</a:t>
            </a:r>
            <a:r>
              <a:rPr sz="3200" b="1" spc="239" dirty="0">
                <a:latin typeface="Calibri"/>
                <a:cs typeface="Calibri"/>
              </a:rPr>
              <a:t> </a:t>
            </a:r>
            <a:r>
              <a:rPr sz="3200" b="1" spc="151" dirty="0">
                <a:latin typeface="Calibri"/>
                <a:cs typeface="Calibri"/>
              </a:rPr>
              <a:t>Feasibility:</a:t>
            </a:r>
            <a:endParaRPr sz="3200" b="1" dirty="0">
              <a:latin typeface="Calibri"/>
              <a:cs typeface="Calibri"/>
            </a:endParaRPr>
          </a:p>
          <a:p>
            <a:pPr marL="31915" marR="17553" algn="just">
              <a:lnSpc>
                <a:spcPct val="120800"/>
              </a:lnSpc>
              <a:spcBef>
                <a:spcPts val="892"/>
              </a:spcBef>
            </a:pPr>
            <a:r>
              <a:rPr sz="2800" b="1" spc="126" dirty="0">
                <a:latin typeface="Calibri"/>
                <a:cs typeface="Calibri"/>
              </a:rPr>
              <a:t>This</a:t>
            </a:r>
            <a:r>
              <a:rPr sz="2800" b="1" spc="490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study</a:t>
            </a:r>
            <a:r>
              <a:rPr sz="2800" b="1" spc="503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assesses</a:t>
            </a:r>
            <a:r>
              <a:rPr sz="2800" b="1" spc="528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whether</a:t>
            </a:r>
            <a:r>
              <a:rPr sz="2800" b="1" spc="553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the</a:t>
            </a:r>
            <a:r>
              <a:rPr sz="2800" b="1" spc="503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proposed</a:t>
            </a:r>
            <a:r>
              <a:rPr sz="2800" b="1" spc="513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project</a:t>
            </a:r>
            <a:r>
              <a:rPr sz="2800" b="1" spc="513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can</a:t>
            </a:r>
            <a:r>
              <a:rPr sz="2800" b="1" spc="513" dirty="0">
                <a:latin typeface="Calibri"/>
                <a:cs typeface="Calibri"/>
              </a:rPr>
              <a:t> </a:t>
            </a:r>
            <a:r>
              <a:rPr sz="2800" b="1" spc="88" dirty="0">
                <a:latin typeface="Calibri"/>
                <a:cs typeface="Calibri"/>
              </a:rPr>
              <a:t>be </a:t>
            </a:r>
            <a:r>
              <a:rPr sz="2800" b="1" spc="163" dirty="0">
                <a:latin typeface="Calibri"/>
                <a:cs typeface="Calibri"/>
              </a:rPr>
              <a:t>implemented</a:t>
            </a:r>
            <a:r>
              <a:rPr sz="2800" b="1" spc="1131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from</a:t>
            </a:r>
            <a:r>
              <a:rPr sz="2800" b="1" spc="1106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a</a:t>
            </a:r>
            <a:r>
              <a:rPr sz="2800" b="1" spc="1091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technical</a:t>
            </a:r>
            <a:r>
              <a:rPr sz="2800" b="1" spc="1091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perspective.</a:t>
            </a:r>
            <a:r>
              <a:rPr sz="2800" b="1" spc="115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It</a:t>
            </a:r>
            <a:r>
              <a:rPr sz="2800" b="1" spc="1206" dirty="0">
                <a:latin typeface="Calibri"/>
                <a:cs typeface="Calibri"/>
              </a:rPr>
              <a:t> </a:t>
            </a:r>
            <a:r>
              <a:rPr sz="2800" b="1" spc="101" dirty="0">
                <a:latin typeface="Calibri"/>
                <a:cs typeface="Calibri"/>
              </a:rPr>
              <a:t>evaluates </a:t>
            </a:r>
            <a:r>
              <a:rPr sz="2800" b="1" spc="126" dirty="0">
                <a:latin typeface="Calibri"/>
                <a:cs typeface="Calibri"/>
              </a:rPr>
              <a:t>factors</a:t>
            </a:r>
            <a:r>
              <a:rPr sz="2800" b="1" spc="176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such</a:t>
            </a:r>
            <a:r>
              <a:rPr sz="2800" b="1" spc="138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as</a:t>
            </a:r>
            <a:r>
              <a:rPr sz="2800" b="1" spc="188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the</a:t>
            </a:r>
            <a:r>
              <a:rPr sz="2800" b="1" spc="126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availability</a:t>
            </a:r>
            <a:r>
              <a:rPr sz="2800" b="1" spc="138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of</a:t>
            </a:r>
            <a:r>
              <a:rPr sz="2800" b="1" spc="188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technology,</a:t>
            </a:r>
            <a:r>
              <a:rPr sz="2800" b="1" spc="151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expertise,</a:t>
            </a:r>
            <a:r>
              <a:rPr sz="2800" b="1" spc="151" dirty="0">
                <a:latin typeface="Calibri"/>
                <a:cs typeface="Calibri"/>
              </a:rPr>
              <a:t> </a:t>
            </a:r>
            <a:r>
              <a:rPr sz="2800" b="1" spc="88" dirty="0">
                <a:latin typeface="Calibri"/>
                <a:cs typeface="Calibri"/>
              </a:rPr>
              <a:t>and </a:t>
            </a:r>
            <a:r>
              <a:rPr sz="2800" b="1" spc="151" dirty="0">
                <a:latin typeface="Calibri"/>
                <a:cs typeface="Calibri"/>
              </a:rPr>
              <a:t>resources</a:t>
            </a:r>
            <a:r>
              <a:rPr sz="2800" b="1" spc="163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required</a:t>
            </a:r>
            <a:r>
              <a:rPr sz="2800" b="1" spc="163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to</a:t>
            </a:r>
            <a:r>
              <a:rPr sz="2800" b="1" spc="188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develop</a:t>
            </a:r>
            <a:r>
              <a:rPr sz="2800" b="1" spc="176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and </a:t>
            </a:r>
            <a:r>
              <a:rPr sz="2800" b="1" spc="138" dirty="0">
                <a:latin typeface="Calibri"/>
                <a:cs typeface="Calibri"/>
              </a:rPr>
              <a:t>maintain</a:t>
            </a:r>
            <a:r>
              <a:rPr sz="2800" b="1" spc="163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the</a:t>
            </a:r>
            <a:r>
              <a:rPr sz="2800" b="1" spc="188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project.</a:t>
            </a:r>
            <a:r>
              <a:rPr sz="2800" b="1" spc="163" dirty="0">
                <a:latin typeface="Calibri"/>
                <a:cs typeface="Calibri"/>
              </a:rPr>
              <a:t> </a:t>
            </a:r>
            <a:r>
              <a:rPr sz="2800" b="1" spc="-63" dirty="0">
                <a:latin typeface="Calibri"/>
                <a:cs typeface="Calibri"/>
              </a:rPr>
              <a:t>In </a:t>
            </a:r>
            <a:r>
              <a:rPr sz="2800" b="1" spc="163" dirty="0">
                <a:latin typeface="Calibri"/>
                <a:cs typeface="Calibri"/>
              </a:rPr>
              <a:t>our</a:t>
            </a:r>
            <a:r>
              <a:rPr sz="2800" b="1" spc="575" dirty="0">
                <a:latin typeface="Calibri"/>
                <a:cs typeface="Calibri"/>
              </a:rPr>
              <a:t>  </a:t>
            </a:r>
            <a:r>
              <a:rPr sz="2800" b="1" spc="126" dirty="0">
                <a:latin typeface="Calibri"/>
                <a:cs typeface="Calibri"/>
              </a:rPr>
              <a:t>e-</a:t>
            </a:r>
            <a:r>
              <a:rPr sz="2800" b="1" spc="176" dirty="0">
                <a:latin typeface="Calibri"/>
                <a:cs typeface="Calibri"/>
              </a:rPr>
              <a:t>commerce</a:t>
            </a:r>
            <a:r>
              <a:rPr sz="2800" b="1" spc="565" dirty="0">
                <a:latin typeface="Calibri"/>
                <a:cs typeface="Calibri"/>
              </a:rPr>
              <a:t>  </a:t>
            </a:r>
            <a:r>
              <a:rPr sz="2800" b="1" spc="151" dirty="0">
                <a:latin typeface="Calibri"/>
                <a:cs typeface="Calibri"/>
              </a:rPr>
              <a:t>website</a:t>
            </a:r>
            <a:r>
              <a:rPr sz="2800" b="1" spc="575" dirty="0">
                <a:latin typeface="Calibri"/>
                <a:cs typeface="Calibri"/>
              </a:rPr>
              <a:t>  </a:t>
            </a:r>
            <a:r>
              <a:rPr sz="2800" b="1" spc="126" dirty="0">
                <a:latin typeface="Calibri"/>
                <a:cs typeface="Calibri"/>
              </a:rPr>
              <a:t>project,</a:t>
            </a:r>
            <a:r>
              <a:rPr sz="2800" b="1" spc="575" dirty="0">
                <a:latin typeface="Calibri"/>
                <a:cs typeface="Calibri"/>
              </a:rPr>
              <a:t>  </a:t>
            </a:r>
            <a:r>
              <a:rPr sz="2800" b="1" spc="126" dirty="0">
                <a:latin typeface="Calibri"/>
                <a:cs typeface="Calibri"/>
              </a:rPr>
              <a:t>technical</a:t>
            </a:r>
            <a:r>
              <a:rPr sz="2800" b="1" spc="591" dirty="0">
                <a:latin typeface="Calibri"/>
                <a:cs typeface="Calibri"/>
              </a:rPr>
              <a:t>  </a:t>
            </a:r>
            <a:r>
              <a:rPr sz="2800" b="1" spc="88" dirty="0">
                <a:latin typeface="Calibri"/>
                <a:cs typeface="Calibri"/>
              </a:rPr>
              <a:t>feasibility </a:t>
            </a:r>
            <a:r>
              <a:rPr sz="2800" b="1" spc="163" dirty="0">
                <a:latin typeface="Calibri"/>
                <a:cs typeface="Calibri"/>
              </a:rPr>
              <a:t>would</a:t>
            </a:r>
            <a:r>
              <a:rPr sz="2800" b="1" spc="779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involve</a:t>
            </a:r>
            <a:r>
              <a:rPr sz="2800" b="1" spc="792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analyzing</a:t>
            </a:r>
            <a:r>
              <a:rPr sz="2800" b="1" spc="741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whether</a:t>
            </a:r>
            <a:r>
              <a:rPr sz="2800" b="1" spc="766" dirty="0">
                <a:latin typeface="Calibri"/>
                <a:cs typeface="Calibri"/>
              </a:rPr>
              <a:t> </a:t>
            </a:r>
            <a:r>
              <a:rPr sz="2800" b="1" spc="201" dirty="0">
                <a:latin typeface="Calibri"/>
                <a:cs typeface="Calibri"/>
              </a:rPr>
              <a:t>we</a:t>
            </a:r>
            <a:r>
              <a:rPr sz="2800" b="1" spc="716" dirty="0">
                <a:latin typeface="Calibri"/>
                <a:cs typeface="Calibri"/>
              </a:rPr>
              <a:t> </a:t>
            </a:r>
            <a:r>
              <a:rPr sz="2800" b="1" spc="163" dirty="0">
                <a:latin typeface="Calibri"/>
                <a:cs typeface="Calibri"/>
              </a:rPr>
              <a:t>have</a:t>
            </a:r>
            <a:r>
              <a:rPr sz="2800" b="1" spc="754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the</a:t>
            </a:r>
            <a:r>
              <a:rPr sz="2800" b="1" spc="754" dirty="0">
                <a:latin typeface="Calibri"/>
                <a:cs typeface="Calibri"/>
              </a:rPr>
              <a:t> </a:t>
            </a:r>
            <a:r>
              <a:rPr sz="2800" b="1" spc="113" dirty="0">
                <a:latin typeface="Calibri"/>
                <a:cs typeface="Calibri"/>
              </a:rPr>
              <a:t>necessary </a:t>
            </a:r>
            <a:r>
              <a:rPr sz="2800" b="1" spc="126" dirty="0">
                <a:latin typeface="Calibri"/>
                <a:cs typeface="Calibri"/>
              </a:rPr>
              <a:t>technical</a:t>
            </a:r>
            <a:r>
              <a:rPr sz="2800" b="1" spc="1231" dirty="0">
                <a:latin typeface="Calibri"/>
                <a:cs typeface="Calibri"/>
              </a:rPr>
              <a:t> </a:t>
            </a:r>
            <a:r>
              <a:rPr sz="2800" b="1" spc="126" dirty="0">
                <a:latin typeface="Calibri"/>
                <a:cs typeface="Calibri"/>
              </a:rPr>
              <a:t>infrastructure,</a:t>
            </a:r>
            <a:r>
              <a:rPr sz="2800" b="1" spc="1231" dirty="0">
                <a:latin typeface="Calibri"/>
                <a:cs typeface="Calibri"/>
              </a:rPr>
              <a:t> </a:t>
            </a:r>
            <a:r>
              <a:rPr sz="2800" b="1" spc="151" dirty="0">
                <a:latin typeface="Calibri"/>
                <a:cs typeface="Calibri"/>
              </a:rPr>
              <a:t>such</a:t>
            </a:r>
            <a:r>
              <a:rPr sz="2800" b="1" spc="1231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as</a:t>
            </a:r>
            <a:r>
              <a:rPr sz="2800" b="1" spc="1231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servers,</a:t>
            </a:r>
            <a:r>
              <a:rPr sz="2800" b="1" spc="1216" dirty="0">
                <a:latin typeface="Calibri"/>
                <a:cs typeface="Calibri"/>
              </a:rPr>
              <a:t> </a:t>
            </a:r>
            <a:r>
              <a:rPr sz="2800" b="1" spc="138" dirty="0">
                <a:latin typeface="Calibri"/>
                <a:cs typeface="Calibri"/>
              </a:rPr>
              <a:t>software,</a:t>
            </a:r>
            <a:r>
              <a:rPr sz="2800" b="1" spc="239" dirty="0">
                <a:latin typeface="Calibri"/>
                <a:cs typeface="Calibri"/>
              </a:rPr>
              <a:t>  </a:t>
            </a:r>
            <a:r>
              <a:rPr sz="2800" b="1" spc="88" dirty="0">
                <a:latin typeface="Calibri"/>
                <a:cs typeface="Calibri"/>
              </a:rPr>
              <a:t>and </a:t>
            </a:r>
            <a:r>
              <a:rPr sz="2800" b="1" spc="163" dirty="0">
                <a:latin typeface="Calibri"/>
                <a:cs typeface="Calibri"/>
              </a:rPr>
              <a:t>development</a:t>
            </a:r>
            <a:r>
              <a:rPr sz="2800" b="1" spc="638" dirty="0">
                <a:latin typeface="Calibri"/>
                <a:cs typeface="Calibri"/>
              </a:rPr>
              <a:t>   </a:t>
            </a:r>
            <a:r>
              <a:rPr sz="2800" b="1" spc="126" dirty="0">
                <a:latin typeface="Calibri"/>
                <a:cs typeface="Calibri"/>
              </a:rPr>
              <a:t>tools,</a:t>
            </a:r>
            <a:r>
              <a:rPr sz="2800" b="1" spc="628" dirty="0">
                <a:latin typeface="Calibri"/>
                <a:cs typeface="Calibri"/>
              </a:rPr>
              <a:t>   </a:t>
            </a:r>
            <a:r>
              <a:rPr sz="2800" b="1" spc="163" dirty="0">
                <a:latin typeface="Calibri"/>
                <a:cs typeface="Calibri"/>
              </a:rPr>
              <a:t>and</a:t>
            </a:r>
            <a:r>
              <a:rPr sz="2800" b="1" spc="638" dirty="0">
                <a:latin typeface="Calibri"/>
                <a:cs typeface="Calibri"/>
              </a:rPr>
              <a:t>   </a:t>
            </a:r>
            <a:r>
              <a:rPr sz="2800" b="1" spc="151" dirty="0">
                <a:latin typeface="Calibri"/>
                <a:cs typeface="Calibri"/>
              </a:rPr>
              <a:t>the</a:t>
            </a:r>
            <a:r>
              <a:rPr sz="2800" b="1" spc="638" dirty="0">
                <a:latin typeface="Calibri"/>
                <a:cs typeface="Calibri"/>
              </a:rPr>
              <a:t>   </a:t>
            </a:r>
            <a:r>
              <a:rPr sz="2800" b="1" spc="126" dirty="0">
                <a:latin typeface="Calibri"/>
                <a:cs typeface="Calibri"/>
              </a:rPr>
              <a:t>expertise,</a:t>
            </a:r>
            <a:r>
              <a:rPr sz="2800" b="1" spc="628" dirty="0">
                <a:latin typeface="Calibri"/>
                <a:cs typeface="Calibri"/>
              </a:rPr>
              <a:t>   </a:t>
            </a:r>
            <a:r>
              <a:rPr sz="2800" b="1" spc="151" dirty="0">
                <a:latin typeface="Calibri"/>
                <a:cs typeface="Calibri"/>
              </a:rPr>
              <a:t>such</a:t>
            </a:r>
            <a:r>
              <a:rPr sz="2800" b="1" spc="628" dirty="0">
                <a:latin typeface="Calibri"/>
                <a:cs typeface="Calibri"/>
              </a:rPr>
              <a:t>   </a:t>
            </a:r>
            <a:r>
              <a:rPr sz="2800" b="1" spc="75" dirty="0">
                <a:latin typeface="Calibri"/>
                <a:cs typeface="Calibri"/>
              </a:rPr>
              <a:t>as </a:t>
            </a:r>
            <a:r>
              <a:rPr sz="2800" b="1" spc="163" dirty="0">
                <a:latin typeface="Calibri"/>
                <a:cs typeface="Calibri"/>
              </a:rPr>
              <a:t>programming</a:t>
            </a:r>
            <a:r>
              <a:rPr sz="2800" b="1" spc="364" dirty="0">
                <a:latin typeface="Calibri"/>
                <a:cs typeface="Calibri"/>
              </a:rPr>
              <a:t>  </a:t>
            </a:r>
            <a:r>
              <a:rPr sz="2800" b="1" dirty="0">
                <a:latin typeface="Calibri"/>
                <a:cs typeface="Calibri"/>
              </a:rPr>
              <a:t>skills,</a:t>
            </a:r>
            <a:r>
              <a:rPr sz="2800" b="1" spc="390" dirty="0">
                <a:latin typeface="Calibri"/>
                <a:cs typeface="Calibri"/>
              </a:rPr>
              <a:t>  </a:t>
            </a:r>
            <a:r>
              <a:rPr sz="2800" b="1" spc="126" dirty="0">
                <a:latin typeface="Calibri"/>
                <a:cs typeface="Calibri"/>
              </a:rPr>
              <a:t>to</a:t>
            </a:r>
            <a:r>
              <a:rPr sz="2800" b="1" spc="377" dirty="0">
                <a:latin typeface="Calibri"/>
                <a:cs typeface="Calibri"/>
              </a:rPr>
              <a:t>  </a:t>
            </a:r>
            <a:r>
              <a:rPr sz="2800" b="1" spc="126" dirty="0">
                <a:latin typeface="Calibri"/>
                <a:cs typeface="Calibri"/>
              </a:rPr>
              <a:t>build</a:t>
            </a:r>
            <a:r>
              <a:rPr sz="2800" b="1" spc="377" dirty="0">
                <a:latin typeface="Calibri"/>
                <a:cs typeface="Calibri"/>
              </a:rPr>
              <a:t>  </a:t>
            </a:r>
            <a:r>
              <a:rPr sz="2800" b="1" spc="163" dirty="0">
                <a:latin typeface="Calibri"/>
                <a:cs typeface="Calibri"/>
              </a:rPr>
              <a:t>and</a:t>
            </a:r>
            <a:r>
              <a:rPr sz="2800" b="1" spc="377" dirty="0">
                <a:latin typeface="Calibri"/>
                <a:cs typeface="Calibri"/>
              </a:rPr>
              <a:t>  </a:t>
            </a:r>
            <a:r>
              <a:rPr sz="2800" b="1" spc="151" dirty="0">
                <a:latin typeface="Calibri"/>
                <a:cs typeface="Calibri"/>
              </a:rPr>
              <a:t>operate</a:t>
            </a:r>
            <a:r>
              <a:rPr sz="2800" b="1" spc="390" dirty="0">
                <a:latin typeface="Calibri"/>
                <a:cs typeface="Calibri"/>
              </a:rPr>
              <a:t>  </a:t>
            </a:r>
            <a:r>
              <a:rPr sz="2800" b="1" spc="138" dirty="0">
                <a:latin typeface="Calibri"/>
                <a:cs typeface="Calibri"/>
              </a:rPr>
              <a:t>the</a:t>
            </a:r>
            <a:r>
              <a:rPr sz="2800" b="1" spc="377" dirty="0">
                <a:latin typeface="Calibri"/>
                <a:cs typeface="Calibri"/>
              </a:rPr>
              <a:t>  </a:t>
            </a:r>
            <a:r>
              <a:rPr sz="2800" b="1" spc="113" dirty="0">
                <a:latin typeface="Calibri"/>
                <a:cs typeface="Calibri"/>
              </a:rPr>
              <a:t>website </a:t>
            </a:r>
            <a:r>
              <a:rPr sz="2800" b="1" spc="-25" dirty="0">
                <a:latin typeface="Calibri"/>
                <a:cs typeface="Calibri"/>
              </a:rPr>
              <a:t>effectively.</a:t>
            </a:r>
            <a:endParaRPr sz="2800" b="1" dirty="0">
              <a:latin typeface="Calibri"/>
              <a:cs typeface="Calibri"/>
            </a:endParaRPr>
          </a:p>
          <a:p>
            <a:pPr>
              <a:spcBef>
                <a:spcPts val="101"/>
              </a:spcBef>
            </a:pPr>
            <a:endParaRPr sz="2000" dirty="0">
              <a:latin typeface="Calibri"/>
              <a:cs typeface="Calibri"/>
            </a:endParaRPr>
          </a:p>
          <a:p>
            <a:pPr marL="31915" marR="12766" algn="just">
              <a:lnSpc>
                <a:spcPct val="120800"/>
              </a:lnSpc>
              <a:spcBef>
                <a:spcPts val="829"/>
              </a:spcBef>
            </a:pP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BB13C6-B3DB-F52E-53AA-85C6A70C6876}"/>
              </a:ext>
            </a:extLst>
          </p:cNvPr>
          <p:cNvSpPr txBox="1"/>
          <p:nvPr/>
        </p:nvSpPr>
        <p:spPr>
          <a:xfrm>
            <a:off x="1585912" y="930275"/>
            <a:ext cx="16459200" cy="895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9115" indent="-457200" algn="just">
              <a:buFont typeface="Arial" panose="020B0604020202020204" pitchFamily="34" charset="0"/>
              <a:buChar char="•"/>
            </a:pPr>
            <a:r>
              <a:rPr lang="en-GB" sz="3200" b="1" dirty="0">
                <a:latin typeface="Calibri"/>
                <a:cs typeface="Calibri"/>
              </a:rPr>
              <a:t>Operational</a:t>
            </a:r>
            <a:r>
              <a:rPr lang="en-GB" sz="3200" b="1" spc="741" dirty="0">
                <a:latin typeface="Calibri"/>
                <a:cs typeface="Calibri"/>
              </a:rPr>
              <a:t> </a:t>
            </a:r>
            <a:r>
              <a:rPr lang="en-GB" sz="3200" b="1" spc="-25" dirty="0">
                <a:latin typeface="Calibri"/>
                <a:cs typeface="Calibri"/>
              </a:rPr>
              <a:t>Feasibility:</a:t>
            </a:r>
            <a:endParaRPr lang="en-GB" sz="3200" b="1" dirty="0">
              <a:latin typeface="Calibri"/>
              <a:cs typeface="Calibri"/>
            </a:endParaRPr>
          </a:p>
          <a:p>
            <a:pPr marL="31915" marR="12766" algn="just">
              <a:lnSpc>
                <a:spcPct val="120800"/>
              </a:lnSpc>
              <a:spcBef>
                <a:spcPts val="829"/>
              </a:spcBef>
            </a:pPr>
            <a:r>
              <a:rPr lang="en-GB" sz="2800" b="1" spc="126" dirty="0">
                <a:latin typeface="Calibri"/>
                <a:cs typeface="Calibri"/>
              </a:rPr>
              <a:t>This</a:t>
            </a:r>
            <a:r>
              <a:rPr lang="en-GB" sz="2800" b="1" spc="528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study</a:t>
            </a:r>
            <a:r>
              <a:rPr lang="en-GB" sz="2800" b="1" spc="528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examines</a:t>
            </a:r>
            <a:r>
              <a:rPr lang="en-GB" sz="2800" b="1" spc="575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whether</a:t>
            </a:r>
            <a:r>
              <a:rPr lang="en-GB" sz="2800" b="1" spc="565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the</a:t>
            </a:r>
            <a:r>
              <a:rPr lang="en-GB" sz="2800" b="1" spc="513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proposed</a:t>
            </a:r>
            <a:r>
              <a:rPr lang="en-GB" sz="2800" b="1" spc="553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project</a:t>
            </a:r>
            <a:r>
              <a:rPr lang="en-GB" sz="2800" b="1" spc="503" dirty="0">
                <a:latin typeface="Calibri"/>
                <a:cs typeface="Calibri"/>
              </a:rPr>
              <a:t> </a:t>
            </a:r>
            <a:r>
              <a:rPr lang="en-GB" sz="2800" b="1" spc="-25" dirty="0">
                <a:latin typeface="Calibri"/>
                <a:cs typeface="Calibri"/>
              </a:rPr>
              <a:t>aligns </a:t>
            </a:r>
            <a:r>
              <a:rPr lang="en-GB" sz="2800" b="1" spc="138" dirty="0">
                <a:latin typeface="Calibri"/>
                <a:cs typeface="Calibri"/>
              </a:rPr>
              <a:t>with</a:t>
            </a:r>
            <a:r>
              <a:rPr lang="en-GB" sz="2800" b="1" spc="804" dirty="0">
                <a:latin typeface="Calibri"/>
                <a:cs typeface="Calibri"/>
              </a:rPr>
              <a:t>  </a:t>
            </a:r>
            <a:r>
              <a:rPr lang="en-GB" sz="2800" b="1" spc="151" dirty="0">
                <a:latin typeface="Calibri"/>
                <a:cs typeface="Calibri"/>
              </a:rPr>
              <a:t>the</a:t>
            </a:r>
            <a:r>
              <a:rPr lang="en-GB" sz="2800" b="1" spc="817" dirty="0">
                <a:latin typeface="Calibri"/>
                <a:cs typeface="Calibri"/>
              </a:rPr>
              <a:t>  </a:t>
            </a:r>
            <a:r>
              <a:rPr lang="en-GB" sz="2800" b="1" dirty="0">
                <a:latin typeface="Calibri"/>
                <a:cs typeface="Calibri"/>
              </a:rPr>
              <a:t>existing</a:t>
            </a:r>
            <a:r>
              <a:rPr lang="en-GB" sz="2800" b="1" spc="792" dirty="0">
                <a:latin typeface="Calibri"/>
                <a:cs typeface="Calibri"/>
              </a:rPr>
              <a:t>  </a:t>
            </a:r>
            <a:r>
              <a:rPr lang="en-GB" sz="2800" b="1" spc="138" dirty="0">
                <a:latin typeface="Calibri"/>
                <a:cs typeface="Calibri"/>
              </a:rPr>
              <a:t>operations</a:t>
            </a:r>
            <a:r>
              <a:rPr lang="en-GB" sz="2800" b="1" spc="817" dirty="0">
                <a:latin typeface="Calibri"/>
                <a:cs typeface="Calibri"/>
              </a:rPr>
              <a:t>  </a:t>
            </a:r>
            <a:r>
              <a:rPr lang="en-GB" sz="2800" b="1" spc="163" dirty="0">
                <a:latin typeface="Calibri"/>
                <a:cs typeface="Calibri"/>
              </a:rPr>
              <a:t>and</a:t>
            </a:r>
            <a:r>
              <a:rPr lang="en-GB" sz="2800" b="1" spc="792" dirty="0">
                <a:latin typeface="Calibri"/>
                <a:cs typeface="Calibri"/>
              </a:rPr>
              <a:t>  </a:t>
            </a:r>
            <a:r>
              <a:rPr lang="en-GB" sz="2800" b="1" spc="138" dirty="0">
                <a:latin typeface="Calibri"/>
                <a:cs typeface="Calibri"/>
              </a:rPr>
              <a:t>processes</a:t>
            </a:r>
            <a:r>
              <a:rPr lang="en-GB" sz="2800" b="1" spc="880" dirty="0">
                <a:latin typeface="Calibri"/>
                <a:cs typeface="Calibri"/>
              </a:rPr>
              <a:t>  </a:t>
            </a:r>
            <a:r>
              <a:rPr lang="en-GB" sz="2800" b="1" spc="126" dirty="0">
                <a:latin typeface="Calibri"/>
                <a:cs typeface="Calibri"/>
              </a:rPr>
              <a:t>of</a:t>
            </a:r>
            <a:r>
              <a:rPr lang="en-GB" sz="2800" b="1" spc="880" dirty="0">
                <a:latin typeface="Calibri"/>
                <a:cs typeface="Calibri"/>
              </a:rPr>
              <a:t>  </a:t>
            </a:r>
            <a:r>
              <a:rPr lang="en-GB" sz="2800" b="1" spc="75" dirty="0">
                <a:latin typeface="Calibri"/>
                <a:cs typeface="Calibri"/>
              </a:rPr>
              <a:t>the </a:t>
            </a:r>
            <a:r>
              <a:rPr lang="en-GB" sz="2800" b="1" spc="126" dirty="0">
                <a:latin typeface="Calibri"/>
                <a:cs typeface="Calibri"/>
              </a:rPr>
              <a:t>organization</a:t>
            </a:r>
            <a:r>
              <a:rPr lang="en-GB" sz="2800" b="1" spc="704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or</a:t>
            </a:r>
            <a:r>
              <a:rPr lang="en-GB" sz="2800" b="1" spc="691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stakeholders.</a:t>
            </a:r>
            <a:r>
              <a:rPr lang="en-GB" sz="2800" b="1" spc="679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It</a:t>
            </a:r>
            <a:r>
              <a:rPr lang="en-GB" sz="2800" b="1" spc="679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evaluates</a:t>
            </a:r>
            <a:r>
              <a:rPr lang="en-GB" sz="2800" b="1" spc="704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factors</a:t>
            </a:r>
            <a:r>
              <a:rPr lang="en-GB" sz="2800" b="1" spc="691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such</a:t>
            </a:r>
            <a:r>
              <a:rPr lang="en-GB" sz="2800" b="1" spc="691" dirty="0">
                <a:latin typeface="Calibri"/>
                <a:cs typeface="Calibri"/>
              </a:rPr>
              <a:t> </a:t>
            </a:r>
            <a:r>
              <a:rPr lang="en-GB" sz="2800" b="1" spc="75" dirty="0">
                <a:latin typeface="Calibri"/>
                <a:cs typeface="Calibri"/>
              </a:rPr>
              <a:t>as </a:t>
            </a:r>
            <a:r>
              <a:rPr lang="en-GB" sz="2800" b="1" spc="201" dirty="0">
                <a:latin typeface="Calibri"/>
                <a:cs typeface="Calibri"/>
              </a:rPr>
              <a:t>how</a:t>
            </a:r>
            <a:r>
              <a:rPr lang="en-GB" sz="2800" b="1" spc="415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the</a:t>
            </a:r>
            <a:r>
              <a:rPr lang="en-GB" sz="2800" b="1" spc="390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project</a:t>
            </a:r>
            <a:r>
              <a:rPr lang="en-GB" sz="2800" b="1" spc="427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will</a:t>
            </a:r>
            <a:r>
              <a:rPr lang="en-GB" sz="2800" b="1" spc="390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fit</a:t>
            </a:r>
            <a:r>
              <a:rPr lang="en-GB" sz="2800" b="1" spc="377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into</a:t>
            </a:r>
            <a:r>
              <a:rPr lang="en-GB" sz="2800" b="1" spc="415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the</a:t>
            </a:r>
            <a:r>
              <a:rPr lang="en-GB" sz="2800" b="1" spc="427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current</a:t>
            </a:r>
            <a:r>
              <a:rPr lang="en-GB" sz="2800" b="1" spc="415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workflows,</a:t>
            </a:r>
            <a:r>
              <a:rPr lang="en-GB" sz="2800" b="1" spc="377" dirty="0">
                <a:latin typeface="Calibri"/>
                <a:cs typeface="Calibri"/>
              </a:rPr>
              <a:t> </a:t>
            </a:r>
            <a:r>
              <a:rPr lang="en-GB" sz="2800" b="1" spc="201" dirty="0">
                <a:latin typeface="Calibri"/>
                <a:cs typeface="Calibri"/>
              </a:rPr>
              <a:t>how</a:t>
            </a:r>
            <a:r>
              <a:rPr lang="en-GB" sz="2800" b="1" spc="402" dirty="0">
                <a:latin typeface="Calibri"/>
                <a:cs typeface="Calibri"/>
              </a:rPr>
              <a:t> </a:t>
            </a:r>
            <a:r>
              <a:rPr lang="en-GB" sz="2800" b="1" spc="-63" dirty="0">
                <a:latin typeface="Calibri"/>
                <a:cs typeface="Calibri"/>
              </a:rPr>
              <a:t>it </a:t>
            </a:r>
            <a:r>
              <a:rPr lang="en-GB" sz="2800" b="1" dirty="0">
                <a:latin typeface="Calibri"/>
                <a:cs typeface="Calibri"/>
              </a:rPr>
              <a:t>will</a:t>
            </a:r>
            <a:r>
              <a:rPr lang="en-GB" sz="2800" b="1" spc="729" dirty="0">
                <a:latin typeface="Calibri"/>
                <a:cs typeface="Calibri"/>
              </a:rPr>
              <a:t> </a:t>
            </a:r>
            <a:r>
              <a:rPr lang="en-GB" sz="2800" b="1" spc="176" dirty="0">
                <a:latin typeface="Calibri"/>
                <a:cs typeface="Calibri"/>
              </a:rPr>
              <a:t>be</a:t>
            </a:r>
            <a:r>
              <a:rPr lang="en-GB" sz="2800" b="1" spc="766" dirty="0">
                <a:latin typeface="Calibri"/>
                <a:cs typeface="Calibri"/>
              </a:rPr>
              <a:t> </a:t>
            </a:r>
            <a:r>
              <a:rPr lang="en-GB" sz="2800" b="1" spc="163" dirty="0">
                <a:latin typeface="Calibri"/>
                <a:cs typeface="Calibri"/>
              </a:rPr>
              <a:t>managed</a:t>
            </a:r>
            <a:r>
              <a:rPr lang="en-GB" sz="2800" b="1" spc="766" dirty="0">
                <a:latin typeface="Calibri"/>
                <a:cs typeface="Calibri"/>
              </a:rPr>
              <a:t> </a:t>
            </a:r>
            <a:r>
              <a:rPr lang="en-GB" sz="2800" b="1" spc="163" dirty="0">
                <a:latin typeface="Calibri"/>
                <a:cs typeface="Calibri"/>
              </a:rPr>
              <a:t>and</a:t>
            </a:r>
            <a:r>
              <a:rPr lang="en-GB" sz="2800" b="1" spc="741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maintained,</a:t>
            </a:r>
            <a:r>
              <a:rPr lang="en-GB" sz="2800" b="1" spc="729" dirty="0">
                <a:latin typeface="Calibri"/>
                <a:cs typeface="Calibri"/>
              </a:rPr>
              <a:t> </a:t>
            </a:r>
            <a:r>
              <a:rPr lang="en-GB" sz="2800" b="1" spc="163" dirty="0">
                <a:latin typeface="Calibri"/>
                <a:cs typeface="Calibri"/>
              </a:rPr>
              <a:t>and</a:t>
            </a:r>
            <a:r>
              <a:rPr lang="en-GB" sz="2800" b="1" spc="766" dirty="0">
                <a:latin typeface="Calibri"/>
                <a:cs typeface="Calibri"/>
              </a:rPr>
              <a:t> </a:t>
            </a:r>
            <a:r>
              <a:rPr lang="en-GB" sz="2800" b="1" spc="188" dirty="0">
                <a:latin typeface="Calibri"/>
                <a:cs typeface="Calibri"/>
              </a:rPr>
              <a:t>how</a:t>
            </a:r>
            <a:r>
              <a:rPr lang="en-GB" sz="2800" b="1" spc="741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it</a:t>
            </a:r>
            <a:r>
              <a:rPr lang="en-GB" sz="2800" b="1" spc="754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will</a:t>
            </a:r>
            <a:r>
              <a:rPr lang="en-GB" sz="2800" b="1" spc="766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impact stakeholders'</a:t>
            </a:r>
            <a:r>
              <a:rPr lang="en-GB" sz="2800" b="1" spc="867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daily</a:t>
            </a:r>
            <a:r>
              <a:rPr lang="en-GB" sz="2800" b="1" spc="804" dirty="0">
                <a:latin typeface="Calibri"/>
                <a:cs typeface="Calibri"/>
              </a:rPr>
              <a:t> </a:t>
            </a:r>
            <a:r>
              <a:rPr lang="en-GB" sz="2800" b="1" spc="113" dirty="0">
                <a:latin typeface="Calibri"/>
                <a:cs typeface="Calibri"/>
              </a:rPr>
              <a:t>activities.</a:t>
            </a:r>
            <a:r>
              <a:rPr lang="en-GB" sz="2800" b="1" spc="829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In</a:t>
            </a:r>
            <a:r>
              <a:rPr lang="en-GB" sz="2800" b="1" spc="804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our</a:t>
            </a:r>
            <a:r>
              <a:rPr lang="en-GB" sz="2800" b="1" spc="779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e-</a:t>
            </a:r>
            <a:r>
              <a:rPr lang="en-GB" sz="2800" b="1" spc="176" dirty="0">
                <a:latin typeface="Calibri"/>
                <a:cs typeface="Calibri"/>
              </a:rPr>
              <a:t>commerce</a:t>
            </a:r>
            <a:r>
              <a:rPr lang="en-GB" sz="2800" b="1" spc="804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website project,</a:t>
            </a:r>
            <a:r>
              <a:rPr lang="en-GB" sz="2800" b="1" spc="1106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operational</a:t>
            </a:r>
            <a:r>
              <a:rPr lang="en-GB" sz="2800" b="1" spc="1118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feasibility</a:t>
            </a:r>
            <a:r>
              <a:rPr lang="en-GB" sz="2800" b="1" spc="1131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would</a:t>
            </a:r>
            <a:r>
              <a:rPr lang="en-GB" sz="2800" b="1" spc="1118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involve</a:t>
            </a:r>
            <a:r>
              <a:rPr lang="en-GB" sz="2800" b="1" spc="1081" dirty="0">
                <a:latin typeface="Calibri"/>
                <a:cs typeface="Calibri"/>
              </a:rPr>
              <a:t> </a:t>
            </a:r>
            <a:r>
              <a:rPr lang="en-GB" sz="2800" b="1" spc="113" dirty="0">
                <a:latin typeface="Calibri"/>
                <a:cs typeface="Calibri"/>
              </a:rPr>
              <a:t>considering </a:t>
            </a:r>
            <a:r>
              <a:rPr lang="en-GB" sz="2800" b="1" spc="201" dirty="0">
                <a:latin typeface="Calibri"/>
                <a:cs typeface="Calibri"/>
              </a:rPr>
              <a:t>how</a:t>
            </a:r>
            <a:r>
              <a:rPr lang="en-GB" sz="2800" b="1" spc="390" dirty="0">
                <a:latin typeface="Calibri"/>
                <a:cs typeface="Calibri"/>
              </a:rPr>
              <a:t>  </a:t>
            </a:r>
            <a:r>
              <a:rPr lang="en-GB" sz="2800" b="1" spc="151" dirty="0">
                <a:latin typeface="Calibri"/>
                <a:cs typeface="Calibri"/>
              </a:rPr>
              <a:t>the</a:t>
            </a:r>
            <a:r>
              <a:rPr lang="en-GB" sz="2800" b="1" spc="427" dirty="0">
                <a:latin typeface="Calibri"/>
                <a:cs typeface="Calibri"/>
              </a:rPr>
              <a:t>  </a:t>
            </a:r>
            <a:r>
              <a:rPr lang="en-GB" sz="2800" b="1" spc="138" dirty="0">
                <a:latin typeface="Calibri"/>
                <a:cs typeface="Calibri"/>
              </a:rPr>
              <a:t>website</a:t>
            </a:r>
            <a:r>
              <a:rPr lang="en-GB" sz="2800" b="1" spc="390" dirty="0">
                <a:latin typeface="Calibri"/>
                <a:cs typeface="Calibri"/>
              </a:rPr>
              <a:t>  </a:t>
            </a:r>
            <a:r>
              <a:rPr lang="en-GB" sz="2800" b="1" dirty="0">
                <a:latin typeface="Calibri"/>
                <a:cs typeface="Calibri"/>
              </a:rPr>
              <a:t>will</a:t>
            </a:r>
            <a:r>
              <a:rPr lang="en-GB" sz="2800" b="1" spc="402" dirty="0">
                <a:latin typeface="Calibri"/>
                <a:cs typeface="Calibri"/>
              </a:rPr>
              <a:t>  </a:t>
            </a:r>
            <a:r>
              <a:rPr lang="en-GB" sz="2800" b="1" spc="163" dirty="0">
                <a:latin typeface="Calibri"/>
                <a:cs typeface="Calibri"/>
              </a:rPr>
              <a:t>be</a:t>
            </a:r>
            <a:r>
              <a:rPr lang="en-GB" sz="2800" b="1" spc="390" dirty="0">
                <a:latin typeface="Calibri"/>
                <a:cs typeface="Calibri"/>
              </a:rPr>
              <a:t>  </a:t>
            </a:r>
            <a:r>
              <a:rPr lang="en-GB" sz="2800" b="1" spc="138" dirty="0">
                <a:latin typeface="Calibri"/>
                <a:cs typeface="Calibri"/>
              </a:rPr>
              <a:t>integrated</a:t>
            </a:r>
            <a:r>
              <a:rPr lang="en-GB" sz="2800" b="1" spc="402" dirty="0">
                <a:latin typeface="Calibri"/>
                <a:cs typeface="Calibri"/>
              </a:rPr>
              <a:t>  </a:t>
            </a:r>
            <a:r>
              <a:rPr lang="en-GB" sz="2800" b="1" spc="126" dirty="0">
                <a:latin typeface="Calibri"/>
                <a:cs typeface="Calibri"/>
              </a:rPr>
              <a:t>into</a:t>
            </a:r>
            <a:r>
              <a:rPr lang="en-GB" sz="2800" b="1" spc="415" dirty="0">
                <a:latin typeface="Calibri"/>
                <a:cs typeface="Calibri"/>
              </a:rPr>
              <a:t>  </a:t>
            </a:r>
            <a:r>
              <a:rPr lang="en-GB" sz="2800" b="1" spc="151" dirty="0">
                <a:latin typeface="Calibri"/>
                <a:cs typeface="Calibri"/>
              </a:rPr>
              <a:t>our</a:t>
            </a:r>
            <a:r>
              <a:rPr lang="en-GB" sz="2800" b="1" spc="402" dirty="0">
                <a:latin typeface="Calibri"/>
                <a:cs typeface="Calibri"/>
              </a:rPr>
              <a:t>  </a:t>
            </a:r>
            <a:r>
              <a:rPr lang="en-GB" sz="2800" b="1" spc="101" dirty="0">
                <a:latin typeface="Calibri"/>
                <a:cs typeface="Calibri"/>
              </a:rPr>
              <a:t>existing </a:t>
            </a:r>
            <a:r>
              <a:rPr lang="en-GB" sz="2800" b="1" spc="138" dirty="0">
                <a:latin typeface="Calibri"/>
                <a:cs typeface="Calibri"/>
              </a:rPr>
              <a:t>business</a:t>
            </a:r>
            <a:r>
              <a:rPr lang="en-GB" sz="2800" b="1" spc="377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operations</a:t>
            </a:r>
            <a:r>
              <a:rPr lang="en-GB" sz="2800" b="1" spc="390" dirty="0">
                <a:latin typeface="Calibri"/>
                <a:cs typeface="Calibri"/>
              </a:rPr>
              <a:t> </a:t>
            </a:r>
            <a:r>
              <a:rPr lang="en-GB" sz="2800" b="1" spc="163" dirty="0">
                <a:latin typeface="Calibri"/>
                <a:cs typeface="Calibri"/>
              </a:rPr>
              <a:t>and</a:t>
            </a:r>
            <a:r>
              <a:rPr lang="en-GB" sz="2800" b="1" spc="377" dirty="0">
                <a:latin typeface="Calibri"/>
                <a:cs typeface="Calibri"/>
              </a:rPr>
              <a:t> </a:t>
            </a:r>
            <a:r>
              <a:rPr lang="en-GB" sz="2800" b="1" spc="188" dirty="0">
                <a:latin typeface="Calibri"/>
                <a:cs typeface="Calibri"/>
              </a:rPr>
              <a:t>how</a:t>
            </a:r>
            <a:r>
              <a:rPr lang="en-GB" sz="2800" b="1" spc="415" dirty="0">
                <a:latin typeface="Calibri"/>
                <a:cs typeface="Calibri"/>
              </a:rPr>
              <a:t> </a:t>
            </a:r>
            <a:r>
              <a:rPr lang="en-GB" sz="2800" b="1" spc="163" dirty="0">
                <a:latin typeface="Calibri"/>
                <a:cs typeface="Calibri"/>
              </a:rPr>
              <a:t>employees</a:t>
            </a:r>
            <a:r>
              <a:rPr lang="en-GB" sz="2800" b="1" spc="390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will</a:t>
            </a:r>
            <a:r>
              <a:rPr lang="en-GB" sz="2800" b="1" spc="390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interact</a:t>
            </a:r>
            <a:r>
              <a:rPr lang="en-GB" sz="2800" b="1" spc="364" dirty="0">
                <a:latin typeface="Calibri"/>
                <a:cs typeface="Calibri"/>
              </a:rPr>
              <a:t> </a:t>
            </a:r>
            <a:r>
              <a:rPr lang="en-GB" sz="2800" b="1" spc="88" dirty="0">
                <a:latin typeface="Calibri"/>
                <a:cs typeface="Calibri"/>
              </a:rPr>
              <a:t>with </a:t>
            </a:r>
            <a:r>
              <a:rPr lang="en-GB" sz="2800" b="1" spc="151" dirty="0">
                <a:latin typeface="Calibri"/>
                <a:cs typeface="Calibri"/>
              </a:rPr>
              <a:t>the</a:t>
            </a:r>
            <a:r>
              <a:rPr lang="en-GB" sz="2800" b="1" spc="364" dirty="0">
                <a:latin typeface="Calibri"/>
                <a:cs typeface="Calibri"/>
              </a:rPr>
              <a:t>  </a:t>
            </a:r>
            <a:r>
              <a:rPr lang="en-GB" sz="2800" b="1" spc="151" dirty="0">
                <a:latin typeface="Calibri"/>
                <a:cs typeface="Calibri"/>
              </a:rPr>
              <a:t>website</a:t>
            </a:r>
            <a:r>
              <a:rPr lang="en-GB" sz="2800" b="1" spc="364" dirty="0">
                <a:latin typeface="Calibri"/>
                <a:cs typeface="Calibri"/>
              </a:rPr>
              <a:t>  </a:t>
            </a:r>
            <a:r>
              <a:rPr lang="en-GB" sz="2800" b="1" spc="163" dirty="0">
                <a:latin typeface="Calibri"/>
                <a:cs typeface="Calibri"/>
              </a:rPr>
              <a:t>and</a:t>
            </a:r>
            <a:r>
              <a:rPr lang="en-GB" sz="2800" b="1" spc="352" dirty="0">
                <a:latin typeface="Calibri"/>
                <a:cs typeface="Calibri"/>
              </a:rPr>
              <a:t>  </a:t>
            </a:r>
            <a:r>
              <a:rPr lang="en-GB" sz="2800" b="1" spc="201" dirty="0">
                <a:latin typeface="Calibri"/>
                <a:cs typeface="Calibri"/>
              </a:rPr>
              <a:t>how</a:t>
            </a:r>
            <a:r>
              <a:rPr lang="en-GB" sz="2800" b="1" spc="364" dirty="0">
                <a:latin typeface="Calibri"/>
                <a:cs typeface="Calibri"/>
              </a:rPr>
              <a:t>  </a:t>
            </a:r>
            <a:r>
              <a:rPr lang="en-GB" sz="2800" b="1" spc="151" dirty="0">
                <a:latin typeface="Calibri"/>
                <a:cs typeface="Calibri"/>
              </a:rPr>
              <a:t>customer</a:t>
            </a:r>
            <a:r>
              <a:rPr lang="en-GB" sz="2800" b="1" spc="377" dirty="0">
                <a:latin typeface="Calibri"/>
                <a:cs typeface="Calibri"/>
              </a:rPr>
              <a:t>  </a:t>
            </a:r>
            <a:r>
              <a:rPr lang="en-GB" sz="2800" b="1" spc="138" dirty="0">
                <a:latin typeface="Calibri"/>
                <a:cs typeface="Calibri"/>
              </a:rPr>
              <a:t>navigated</a:t>
            </a:r>
            <a:r>
              <a:rPr lang="en-GB" sz="2800" b="1" spc="377" dirty="0">
                <a:latin typeface="Calibri"/>
                <a:cs typeface="Calibri"/>
              </a:rPr>
              <a:t>  </a:t>
            </a:r>
            <a:r>
              <a:rPr lang="en-GB" sz="2800" b="1" spc="239" dirty="0">
                <a:latin typeface="Calibri"/>
                <a:cs typeface="Calibri"/>
              </a:rPr>
              <a:t>&amp;</a:t>
            </a:r>
            <a:r>
              <a:rPr lang="en-GB" sz="2800" b="1" spc="390" dirty="0">
                <a:latin typeface="Calibri"/>
                <a:cs typeface="Calibri"/>
              </a:rPr>
              <a:t>  </a:t>
            </a:r>
            <a:r>
              <a:rPr lang="en-GB" sz="2800" b="1" spc="151" dirty="0">
                <a:latin typeface="Calibri"/>
                <a:cs typeface="Calibri"/>
              </a:rPr>
              <a:t>use</a:t>
            </a:r>
            <a:r>
              <a:rPr lang="en-GB" sz="2800" b="1" spc="364" dirty="0">
                <a:latin typeface="Calibri"/>
                <a:cs typeface="Calibri"/>
              </a:rPr>
              <a:t>  </a:t>
            </a:r>
            <a:r>
              <a:rPr lang="en-GB" sz="2800" b="1" spc="75" dirty="0">
                <a:latin typeface="Calibri"/>
                <a:cs typeface="Calibri"/>
              </a:rPr>
              <a:t>the </a:t>
            </a:r>
            <a:r>
              <a:rPr lang="en-GB" sz="2800" b="1" spc="101" dirty="0">
                <a:latin typeface="Calibri"/>
                <a:cs typeface="Calibri"/>
              </a:rPr>
              <a:t>platforms.</a:t>
            </a:r>
          </a:p>
          <a:p>
            <a:pPr marL="31915" marR="12766" algn="just">
              <a:lnSpc>
                <a:spcPct val="120800"/>
              </a:lnSpc>
              <a:spcBef>
                <a:spcPts val="829"/>
              </a:spcBef>
            </a:pPr>
            <a:endParaRPr lang="en-GB" sz="2800" b="1" dirty="0">
              <a:latin typeface="Calibri"/>
              <a:cs typeface="Calibri"/>
            </a:endParaRPr>
          </a:p>
          <a:p>
            <a:pPr>
              <a:spcBef>
                <a:spcPts val="63"/>
              </a:spcBef>
            </a:pPr>
            <a:endParaRPr lang="en-GB" sz="1800" dirty="0">
              <a:latin typeface="Calibri"/>
              <a:cs typeface="Calibri"/>
            </a:endParaRPr>
          </a:p>
          <a:p>
            <a:pPr marL="489115" indent="-457200" algn="just">
              <a:buFont typeface="Arial" panose="020B0604020202020204" pitchFamily="34" charset="0"/>
              <a:buChar char="•"/>
            </a:pPr>
            <a:r>
              <a:rPr lang="en-GB" sz="3200" b="1" spc="264" dirty="0">
                <a:latin typeface="Calibri"/>
                <a:cs typeface="Calibri"/>
              </a:rPr>
              <a:t>Economic</a:t>
            </a:r>
            <a:r>
              <a:rPr lang="en-GB" sz="3200" b="1" spc="75" dirty="0">
                <a:latin typeface="Calibri"/>
                <a:cs typeface="Calibri"/>
              </a:rPr>
              <a:t> </a:t>
            </a:r>
            <a:r>
              <a:rPr lang="en-GB" sz="3200" b="1" spc="151" dirty="0">
                <a:latin typeface="Calibri"/>
                <a:cs typeface="Calibri"/>
              </a:rPr>
              <a:t>Feasibility:</a:t>
            </a:r>
            <a:endParaRPr lang="en-GB" sz="3200" b="1" dirty="0">
              <a:latin typeface="Calibri"/>
              <a:cs typeface="Calibri"/>
            </a:endParaRPr>
          </a:p>
          <a:p>
            <a:pPr marL="31915" marR="12766" algn="just">
              <a:lnSpc>
                <a:spcPct val="120800"/>
              </a:lnSpc>
              <a:spcBef>
                <a:spcPts val="854"/>
              </a:spcBef>
            </a:pPr>
            <a:r>
              <a:rPr lang="en-GB" sz="2800" b="1" spc="126" dirty="0">
                <a:latin typeface="Calibri"/>
                <a:cs typeface="Calibri"/>
              </a:rPr>
              <a:t>This</a:t>
            </a:r>
            <a:r>
              <a:rPr lang="en-GB" sz="2800" b="1" spc="477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study</a:t>
            </a:r>
            <a:r>
              <a:rPr lang="en-GB" sz="2800" b="1" spc="477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assesses</a:t>
            </a:r>
            <a:r>
              <a:rPr lang="en-GB" sz="2800" b="1" spc="513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the</a:t>
            </a:r>
            <a:r>
              <a:rPr lang="en-GB" sz="2800" b="1" spc="490" dirty="0">
                <a:latin typeface="Calibri"/>
                <a:cs typeface="Calibri"/>
              </a:rPr>
              <a:t> </a:t>
            </a:r>
            <a:r>
              <a:rPr lang="en-GB" sz="2800" b="1" spc="113" dirty="0">
                <a:latin typeface="Calibri"/>
                <a:cs typeface="Calibri"/>
              </a:rPr>
              <a:t>financial</a:t>
            </a:r>
            <a:r>
              <a:rPr lang="en-GB" sz="2800" b="1" spc="513" dirty="0">
                <a:latin typeface="Calibri"/>
                <a:cs typeface="Calibri"/>
              </a:rPr>
              <a:t> </a:t>
            </a:r>
            <a:r>
              <a:rPr lang="en-GB" sz="2800" b="1" spc="113" dirty="0">
                <a:latin typeface="Calibri"/>
                <a:cs typeface="Calibri"/>
              </a:rPr>
              <a:t>viability</a:t>
            </a:r>
            <a:r>
              <a:rPr lang="en-GB" sz="2800" b="1" spc="503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of</a:t>
            </a:r>
            <a:r>
              <a:rPr lang="en-GB" sz="2800" b="1" spc="513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the</a:t>
            </a:r>
            <a:r>
              <a:rPr lang="en-GB" sz="2800" b="1" spc="490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proposed project.</a:t>
            </a:r>
            <a:r>
              <a:rPr lang="en-GB" sz="2800" b="1" spc="603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It</a:t>
            </a:r>
            <a:r>
              <a:rPr lang="en-GB" sz="2800" b="1" spc="638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evaluates</a:t>
            </a:r>
            <a:r>
              <a:rPr lang="en-GB" sz="2800" b="1" spc="616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factors</a:t>
            </a:r>
            <a:r>
              <a:rPr lang="en-GB" sz="2800" b="1" spc="628" dirty="0">
                <a:latin typeface="Calibri"/>
                <a:cs typeface="Calibri"/>
              </a:rPr>
              <a:t> </a:t>
            </a:r>
            <a:r>
              <a:rPr lang="en-GB" sz="2800" b="1" spc="163" dirty="0">
                <a:latin typeface="Calibri"/>
                <a:cs typeface="Calibri"/>
              </a:rPr>
              <a:t>such</a:t>
            </a:r>
            <a:r>
              <a:rPr lang="en-GB" sz="2800" b="1" spc="628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as</a:t>
            </a:r>
            <a:r>
              <a:rPr lang="en-GB" sz="2800" b="1" spc="666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the</a:t>
            </a:r>
            <a:r>
              <a:rPr lang="en-GB" sz="2800" b="1" spc="603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costs</a:t>
            </a:r>
            <a:r>
              <a:rPr lang="en-GB" sz="2800" b="1" spc="679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involved</a:t>
            </a:r>
            <a:r>
              <a:rPr lang="en-GB" sz="2800" b="1" spc="528" dirty="0">
                <a:latin typeface="Calibri"/>
                <a:cs typeface="Calibri"/>
              </a:rPr>
              <a:t> </a:t>
            </a:r>
            <a:r>
              <a:rPr lang="en-GB" sz="2800" b="1" spc="-63" dirty="0">
                <a:latin typeface="Calibri"/>
                <a:cs typeface="Calibri"/>
              </a:rPr>
              <a:t>in </a:t>
            </a:r>
            <a:r>
              <a:rPr lang="en-GB" sz="2800" b="1" spc="138" dirty="0">
                <a:latin typeface="Calibri"/>
                <a:cs typeface="Calibri"/>
              </a:rPr>
              <a:t>developing,</a:t>
            </a:r>
            <a:r>
              <a:rPr lang="en-GB" sz="2800" b="1" spc="163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operating,</a:t>
            </a:r>
            <a:r>
              <a:rPr lang="en-GB" sz="2800" b="1" spc="151" dirty="0">
                <a:latin typeface="Calibri"/>
                <a:cs typeface="Calibri"/>
              </a:rPr>
              <a:t> </a:t>
            </a:r>
            <a:r>
              <a:rPr lang="en-GB" sz="2800" b="1" spc="163" dirty="0">
                <a:latin typeface="Calibri"/>
                <a:cs typeface="Calibri"/>
              </a:rPr>
              <a:t>and</a:t>
            </a:r>
            <a:r>
              <a:rPr lang="en-GB" sz="2800" b="1" spc="138" dirty="0">
                <a:latin typeface="Calibri"/>
                <a:cs typeface="Calibri"/>
              </a:rPr>
              <a:t> maintaining </a:t>
            </a:r>
            <a:r>
              <a:rPr lang="en-GB" sz="2800" b="1" spc="151" dirty="0">
                <a:latin typeface="Calibri"/>
                <a:cs typeface="Calibri"/>
              </a:rPr>
              <a:t>the</a:t>
            </a:r>
            <a:r>
              <a:rPr lang="en-GB" sz="2800" b="1" spc="138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project,</a:t>
            </a:r>
            <a:r>
              <a:rPr lang="en-GB" sz="2800" b="1" spc="138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as</a:t>
            </a:r>
            <a:r>
              <a:rPr lang="en-GB" sz="2800" b="1" spc="138" dirty="0">
                <a:latin typeface="Calibri"/>
                <a:cs typeface="Calibri"/>
              </a:rPr>
              <a:t> </a:t>
            </a:r>
            <a:r>
              <a:rPr lang="en-GB" sz="2800" b="1" spc="75" dirty="0">
                <a:latin typeface="Calibri"/>
                <a:cs typeface="Calibri"/>
              </a:rPr>
              <a:t>well </a:t>
            </a:r>
            <a:r>
              <a:rPr lang="en-GB" sz="2800" b="1" spc="151" dirty="0">
                <a:latin typeface="Calibri"/>
                <a:cs typeface="Calibri"/>
              </a:rPr>
              <a:t>as</a:t>
            </a:r>
            <a:r>
              <a:rPr lang="en-GB" sz="2800" b="1" spc="276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the</a:t>
            </a:r>
            <a:r>
              <a:rPr lang="en-GB" sz="2800" b="1" spc="251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potential</a:t>
            </a:r>
            <a:r>
              <a:rPr lang="en-GB" sz="2800" b="1" spc="286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benefits</a:t>
            </a:r>
            <a:r>
              <a:rPr lang="en-GB" sz="2800" b="1" spc="364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and</a:t>
            </a:r>
            <a:r>
              <a:rPr lang="en-GB" sz="2800" b="1" spc="364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return</a:t>
            </a:r>
            <a:r>
              <a:rPr lang="en-GB" sz="2800" b="1" spc="352" dirty="0">
                <a:latin typeface="Calibri"/>
                <a:cs typeface="Calibri"/>
              </a:rPr>
              <a:t> </a:t>
            </a:r>
            <a:r>
              <a:rPr lang="en-GB" sz="2800" b="1" spc="163" dirty="0">
                <a:latin typeface="Calibri"/>
                <a:cs typeface="Calibri"/>
              </a:rPr>
              <a:t>on</a:t>
            </a:r>
            <a:r>
              <a:rPr lang="en-GB" sz="2800" b="1" spc="364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investment.</a:t>
            </a:r>
            <a:r>
              <a:rPr lang="en-GB" sz="2800" b="1" spc="352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In</a:t>
            </a:r>
            <a:r>
              <a:rPr lang="en-GB" sz="2800" b="1" spc="314" dirty="0">
                <a:latin typeface="Calibri"/>
                <a:cs typeface="Calibri"/>
              </a:rPr>
              <a:t> </a:t>
            </a:r>
            <a:r>
              <a:rPr lang="en-GB" sz="2800" b="1" spc="88" dirty="0">
                <a:latin typeface="Calibri"/>
                <a:cs typeface="Calibri"/>
              </a:rPr>
              <a:t>our </a:t>
            </a:r>
            <a:r>
              <a:rPr lang="en-GB" sz="2800" b="1" spc="126" dirty="0">
                <a:latin typeface="Calibri"/>
                <a:cs typeface="Calibri"/>
              </a:rPr>
              <a:t>e-</a:t>
            </a:r>
            <a:r>
              <a:rPr lang="en-GB" sz="2800" b="1" spc="176" dirty="0">
                <a:latin typeface="Calibri"/>
                <a:cs typeface="Calibri"/>
              </a:rPr>
              <a:t>commerce</a:t>
            </a:r>
            <a:r>
              <a:rPr lang="en-GB" sz="2800" b="1" spc="1106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website</a:t>
            </a:r>
            <a:r>
              <a:rPr lang="en-GB" sz="2800" b="1" spc="1106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project,</a:t>
            </a:r>
            <a:r>
              <a:rPr lang="en-GB" sz="2800" b="1" spc="1106" dirty="0">
                <a:latin typeface="Calibri"/>
                <a:cs typeface="Calibri"/>
              </a:rPr>
              <a:t> </a:t>
            </a:r>
            <a:r>
              <a:rPr lang="en-GB" sz="2800" b="1" spc="163" dirty="0">
                <a:latin typeface="Calibri"/>
                <a:cs typeface="Calibri"/>
              </a:rPr>
              <a:t>economic</a:t>
            </a:r>
            <a:r>
              <a:rPr lang="en-GB" sz="2800" b="1" spc="1194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feasibility</a:t>
            </a:r>
            <a:r>
              <a:rPr lang="en-GB" sz="2800" b="1" spc="1106" dirty="0">
                <a:latin typeface="Calibri"/>
                <a:cs typeface="Calibri"/>
              </a:rPr>
              <a:t> </a:t>
            </a:r>
            <a:r>
              <a:rPr lang="en-GB" sz="2800" b="1" spc="113" dirty="0">
                <a:latin typeface="Calibri"/>
                <a:cs typeface="Calibri"/>
              </a:rPr>
              <a:t>would </a:t>
            </a:r>
            <a:r>
              <a:rPr lang="en-GB" sz="2800" b="1" spc="138" dirty="0">
                <a:latin typeface="Calibri"/>
                <a:cs typeface="Calibri"/>
              </a:rPr>
              <a:t>involve</a:t>
            </a:r>
            <a:r>
              <a:rPr lang="en-GB" sz="2800" b="1" spc="188" dirty="0">
                <a:latin typeface="Calibri"/>
                <a:cs typeface="Calibri"/>
              </a:rPr>
              <a:t> </a:t>
            </a:r>
            <a:r>
              <a:rPr lang="en-GB" sz="2800" b="1" spc="126" dirty="0" err="1">
                <a:latin typeface="Calibri"/>
                <a:cs typeface="Calibri"/>
              </a:rPr>
              <a:t>analyzing</a:t>
            </a:r>
            <a:r>
              <a:rPr lang="en-GB" sz="2800" b="1" spc="214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the</a:t>
            </a:r>
            <a:r>
              <a:rPr lang="en-GB" sz="2800" b="1" spc="188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overall</a:t>
            </a:r>
            <a:r>
              <a:rPr lang="en-GB" sz="2800" b="1" spc="201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cost</a:t>
            </a:r>
            <a:r>
              <a:rPr lang="en-GB" sz="2800" b="1" spc="201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of</a:t>
            </a:r>
            <a:r>
              <a:rPr lang="en-GB" sz="2800" b="1" spc="201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website</a:t>
            </a:r>
            <a:r>
              <a:rPr lang="en-GB" sz="2800" b="1" spc="201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development, </a:t>
            </a:r>
            <a:r>
              <a:rPr lang="en-GB" sz="2800" b="1" spc="138" dirty="0">
                <a:latin typeface="Calibri"/>
                <a:cs typeface="Calibri"/>
              </a:rPr>
              <a:t>operating</a:t>
            </a:r>
            <a:r>
              <a:rPr lang="en-GB" sz="2800" b="1" spc="302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expenses</a:t>
            </a:r>
            <a:r>
              <a:rPr lang="en-GB" sz="2800" b="1" spc="339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such</a:t>
            </a:r>
            <a:r>
              <a:rPr lang="en-GB" sz="2800" b="1" spc="302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as</a:t>
            </a:r>
            <a:r>
              <a:rPr lang="en-GB" sz="2800" b="1" spc="302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hosting</a:t>
            </a:r>
            <a:r>
              <a:rPr lang="en-GB" sz="2800" b="1" spc="302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fees</a:t>
            </a:r>
            <a:r>
              <a:rPr lang="en-GB" sz="2800" b="1" spc="339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and</a:t>
            </a:r>
            <a:r>
              <a:rPr lang="en-GB" sz="2800" b="1" spc="327" dirty="0">
                <a:latin typeface="Calibri"/>
                <a:cs typeface="Calibri"/>
              </a:rPr>
              <a:t> </a:t>
            </a:r>
            <a:r>
              <a:rPr lang="en-GB" sz="2800" b="1" spc="126" dirty="0">
                <a:latin typeface="Calibri"/>
                <a:cs typeface="Calibri"/>
              </a:rPr>
              <a:t>maintenance costs,</a:t>
            </a:r>
            <a:r>
              <a:rPr lang="en-GB" sz="2800" b="1" spc="638" dirty="0">
                <a:latin typeface="Calibri"/>
                <a:cs typeface="Calibri"/>
              </a:rPr>
              <a:t>  </a:t>
            </a:r>
            <a:r>
              <a:rPr lang="en-GB" sz="2800" b="1" spc="138" dirty="0">
                <a:latin typeface="Calibri"/>
                <a:cs typeface="Calibri"/>
              </a:rPr>
              <a:t>revenue,</a:t>
            </a:r>
            <a:r>
              <a:rPr lang="en-GB" sz="2800" b="1" spc="638" dirty="0">
                <a:latin typeface="Calibri"/>
                <a:cs typeface="Calibri"/>
              </a:rPr>
              <a:t>  </a:t>
            </a:r>
            <a:r>
              <a:rPr lang="en-GB" sz="2800" b="1" spc="163" dirty="0">
                <a:latin typeface="Calibri"/>
                <a:cs typeface="Calibri"/>
              </a:rPr>
              <a:t>and</a:t>
            </a:r>
            <a:r>
              <a:rPr lang="en-GB" sz="2800" b="1" spc="628" dirty="0">
                <a:latin typeface="Calibri"/>
                <a:cs typeface="Calibri"/>
              </a:rPr>
              <a:t>  </a:t>
            </a:r>
            <a:r>
              <a:rPr lang="en-GB" sz="2800" b="1" spc="126" dirty="0">
                <a:latin typeface="Calibri"/>
                <a:cs typeface="Calibri"/>
              </a:rPr>
              <a:t>potential</a:t>
            </a:r>
            <a:r>
              <a:rPr lang="en-GB" sz="2800" b="1" spc="653" dirty="0">
                <a:latin typeface="Calibri"/>
                <a:cs typeface="Calibri"/>
              </a:rPr>
              <a:t>  </a:t>
            </a:r>
            <a:r>
              <a:rPr lang="en-GB" sz="2800" b="1" dirty="0">
                <a:latin typeface="Calibri"/>
                <a:cs typeface="Calibri"/>
              </a:rPr>
              <a:t>profitability.</a:t>
            </a:r>
            <a:r>
              <a:rPr lang="en-GB" sz="2800" b="1" spc="653" dirty="0">
                <a:latin typeface="Calibri"/>
                <a:cs typeface="Calibri"/>
              </a:rPr>
              <a:t>  </a:t>
            </a:r>
            <a:r>
              <a:rPr lang="en-GB" sz="2800" b="1" spc="126" dirty="0">
                <a:latin typeface="Calibri"/>
                <a:cs typeface="Calibri"/>
              </a:rPr>
              <a:t>This</a:t>
            </a:r>
            <a:r>
              <a:rPr lang="en-GB" sz="2800" b="1" spc="628" dirty="0">
                <a:latin typeface="Calibri"/>
                <a:cs typeface="Calibri"/>
              </a:rPr>
              <a:t>  </a:t>
            </a:r>
            <a:r>
              <a:rPr lang="en-GB" sz="2800" b="1" spc="101" dirty="0">
                <a:latin typeface="Calibri"/>
                <a:cs typeface="Calibri"/>
              </a:rPr>
              <a:t>helps </a:t>
            </a:r>
            <a:r>
              <a:rPr lang="en-GB" sz="2800" b="1" spc="138" dirty="0">
                <a:latin typeface="Calibri"/>
                <a:cs typeface="Calibri"/>
              </a:rPr>
              <a:t>stakeholders</a:t>
            </a:r>
            <a:r>
              <a:rPr lang="en-GB" sz="2800" b="1" spc="591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determine</a:t>
            </a:r>
            <a:r>
              <a:rPr lang="en-GB" sz="2800" b="1" spc="591" dirty="0">
                <a:latin typeface="Calibri"/>
                <a:cs typeface="Calibri"/>
              </a:rPr>
              <a:t> </a:t>
            </a:r>
            <a:r>
              <a:rPr lang="en-GB" sz="2800" b="1" spc="163" dirty="0">
                <a:latin typeface="Calibri"/>
                <a:cs typeface="Calibri"/>
              </a:rPr>
              <a:t>whether</a:t>
            </a:r>
            <a:r>
              <a:rPr lang="en-GB" sz="2800" b="1" spc="575" dirty="0">
                <a:latin typeface="Calibri"/>
                <a:cs typeface="Calibri"/>
              </a:rPr>
              <a:t> </a:t>
            </a:r>
            <a:r>
              <a:rPr lang="en-GB" sz="2800" b="1" spc="151" dirty="0">
                <a:latin typeface="Calibri"/>
                <a:cs typeface="Calibri"/>
              </a:rPr>
              <a:t>the</a:t>
            </a:r>
            <a:r>
              <a:rPr lang="en-GB" sz="2800" b="1" spc="553" dirty="0">
                <a:latin typeface="Calibri"/>
                <a:cs typeface="Calibri"/>
              </a:rPr>
              <a:t> </a:t>
            </a:r>
            <a:r>
              <a:rPr lang="en-GB" sz="2800" b="1" spc="138" dirty="0">
                <a:latin typeface="Calibri"/>
                <a:cs typeface="Calibri"/>
              </a:rPr>
              <a:t>project</a:t>
            </a:r>
            <a:r>
              <a:rPr lang="en-GB" sz="2800" b="1" spc="575" dirty="0">
                <a:latin typeface="Calibri"/>
                <a:cs typeface="Calibri"/>
              </a:rPr>
              <a:t> </a:t>
            </a:r>
            <a:r>
              <a:rPr lang="en-GB" sz="2800" b="1" dirty="0">
                <a:latin typeface="Calibri"/>
                <a:cs typeface="Calibri"/>
              </a:rPr>
              <a:t>is</a:t>
            </a:r>
            <a:r>
              <a:rPr lang="en-GB" sz="2800" b="1" spc="591" dirty="0">
                <a:latin typeface="Calibri"/>
                <a:cs typeface="Calibri"/>
              </a:rPr>
              <a:t> </a:t>
            </a:r>
            <a:r>
              <a:rPr lang="en-GB" sz="2800" b="1" spc="88" dirty="0">
                <a:latin typeface="Calibri"/>
                <a:cs typeface="Calibri"/>
              </a:rPr>
              <a:t>financially </a:t>
            </a:r>
            <a:r>
              <a:rPr lang="en-GB" sz="2800" b="1" spc="-25" dirty="0">
                <a:latin typeface="Calibri"/>
                <a:cs typeface="Calibri"/>
              </a:rPr>
              <a:t>feasible.</a:t>
            </a:r>
            <a:endParaRPr lang="en-GB" sz="28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30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1844675"/>
            <a:ext cx="14371555" cy="78567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C392F-DAD0-670D-F943-F2B1304C3928}"/>
              </a:ext>
            </a:extLst>
          </p:cNvPr>
          <p:cNvSpPr txBox="1"/>
          <p:nvPr/>
        </p:nvSpPr>
        <p:spPr>
          <a:xfrm>
            <a:off x="2728912" y="388718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latin typeface="Algerian" panose="04020705040A02060702" pitchFamily="82" charset="0"/>
              </a:rPr>
              <a:t>E- R Diagram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311" y="777875"/>
            <a:ext cx="18462625" cy="10521244"/>
          </a:xfrm>
          <a:prstGeom prst="rect">
            <a:avLst/>
          </a:prstGeom>
        </p:spPr>
        <p:txBody>
          <a:bodyPr vert="horz" wrap="square" lIns="0" tIns="30319" rIns="0" bIns="0" rtlCol="0">
            <a:spAutoFit/>
          </a:bodyPr>
          <a:lstStyle/>
          <a:p>
            <a:pPr marL="31915">
              <a:spcBef>
                <a:spcPts val="239"/>
              </a:spcBef>
            </a:pPr>
            <a:r>
              <a:rPr sz="3200" b="1" spc="226" dirty="0">
                <a:latin typeface="Algerian" panose="04020705040A02060702" pitchFamily="82" charset="0"/>
                <a:cs typeface="Calibri"/>
              </a:rPr>
              <a:t>UML</a:t>
            </a:r>
            <a:r>
              <a:rPr sz="3200" b="1" spc="101" dirty="0">
                <a:latin typeface="Algerian" panose="04020705040A02060702" pitchFamily="82" charset="0"/>
                <a:cs typeface="Calibri"/>
              </a:rPr>
              <a:t> </a:t>
            </a:r>
            <a:r>
              <a:rPr sz="3200" b="1" spc="126" dirty="0">
                <a:latin typeface="Algerian" panose="04020705040A02060702" pitchFamily="82" charset="0"/>
                <a:cs typeface="Calibri"/>
              </a:rPr>
              <a:t>Diagrams:</a:t>
            </a:r>
            <a:endParaRPr sz="3200" b="1" dirty="0">
              <a:latin typeface="Algerian" panose="04020705040A02060702" pitchFamily="82" charset="0"/>
              <a:cs typeface="Calibri"/>
            </a:endParaRPr>
          </a:p>
          <a:p>
            <a:pPr marL="31915" marR="502663">
              <a:lnSpc>
                <a:spcPct val="120900"/>
              </a:lnSpc>
              <a:spcBef>
                <a:spcPts val="1935"/>
              </a:spcBef>
            </a:pPr>
            <a:r>
              <a:rPr sz="3200" spc="163" dirty="0">
                <a:latin typeface="Calibri"/>
                <a:cs typeface="Calibri"/>
              </a:rPr>
              <a:t>UML</a:t>
            </a:r>
            <a:r>
              <a:rPr sz="3200" spc="2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stands</a:t>
            </a:r>
            <a:r>
              <a:rPr sz="3200" spc="251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314" dirty="0">
                <a:latin typeface="Calibri"/>
                <a:cs typeface="Calibri"/>
              </a:rPr>
              <a:t> </a:t>
            </a:r>
            <a:r>
              <a:rPr sz="3200" b="1" spc="113" dirty="0">
                <a:latin typeface="Calibri"/>
                <a:cs typeface="Calibri"/>
              </a:rPr>
              <a:t>Unified</a:t>
            </a:r>
            <a:r>
              <a:rPr sz="3200" b="1" spc="264" dirty="0">
                <a:latin typeface="Calibri"/>
                <a:cs typeface="Calibri"/>
              </a:rPr>
              <a:t> </a:t>
            </a:r>
            <a:r>
              <a:rPr sz="3200" b="1" spc="126" dirty="0">
                <a:latin typeface="Calibri"/>
                <a:cs typeface="Calibri"/>
              </a:rPr>
              <a:t>Modeling</a:t>
            </a:r>
            <a:r>
              <a:rPr sz="3200" b="1" spc="276" dirty="0">
                <a:latin typeface="Calibri"/>
                <a:cs typeface="Calibri"/>
              </a:rPr>
              <a:t> </a:t>
            </a:r>
            <a:r>
              <a:rPr sz="3200" b="1" spc="126" dirty="0">
                <a:latin typeface="Calibri"/>
                <a:cs typeface="Calibri"/>
              </a:rPr>
              <a:t>Language</a:t>
            </a:r>
            <a:r>
              <a:rPr sz="3200" spc="126" dirty="0">
                <a:latin typeface="Calibri"/>
                <a:cs typeface="Calibri"/>
              </a:rPr>
              <a:t>.</a:t>
            </a:r>
            <a:r>
              <a:rPr sz="3200" spc="251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It’s</a:t>
            </a:r>
            <a:r>
              <a:rPr sz="3200" spc="251" dirty="0">
                <a:latin typeface="Calibri"/>
                <a:cs typeface="Calibri"/>
              </a:rPr>
              <a:t> </a:t>
            </a:r>
            <a:r>
              <a:rPr sz="3200" spc="126" dirty="0">
                <a:latin typeface="Calibri"/>
                <a:cs typeface="Calibri"/>
              </a:rPr>
              <a:t>a</a:t>
            </a:r>
            <a:r>
              <a:rPr sz="3200" spc="276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standardized </a:t>
            </a:r>
            <a:r>
              <a:rPr sz="3200" dirty="0">
                <a:latin typeface="Calibri"/>
                <a:cs typeface="Calibri"/>
              </a:rPr>
              <a:t>visual</a:t>
            </a:r>
            <a:r>
              <a:rPr sz="3200" spc="603" dirty="0">
                <a:latin typeface="Calibri"/>
                <a:cs typeface="Calibri"/>
              </a:rPr>
              <a:t> </a:t>
            </a:r>
            <a:r>
              <a:rPr sz="3200" spc="126" dirty="0">
                <a:latin typeface="Calibri"/>
                <a:cs typeface="Calibri"/>
              </a:rPr>
              <a:t>language</a:t>
            </a:r>
            <a:r>
              <a:rPr sz="3200" spc="591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</a:t>
            </a:r>
            <a:r>
              <a:rPr sz="3200" spc="63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91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software</a:t>
            </a:r>
            <a:r>
              <a:rPr sz="3200" spc="5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engineering</a:t>
            </a:r>
            <a:r>
              <a:rPr sz="3200" spc="616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616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design</a:t>
            </a:r>
            <a:r>
              <a:rPr sz="3200" spc="628" dirty="0">
                <a:latin typeface="Calibri"/>
                <a:cs typeface="Calibri"/>
              </a:rPr>
              <a:t> </a:t>
            </a:r>
            <a:r>
              <a:rPr sz="3200" spc="75" dirty="0">
                <a:latin typeface="Calibri"/>
                <a:cs typeface="Calibri"/>
              </a:rPr>
              <a:t>and </a:t>
            </a:r>
            <a:r>
              <a:rPr sz="3200" spc="126" dirty="0">
                <a:latin typeface="Calibri"/>
                <a:cs typeface="Calibri"/>
              </a:rPr>
              <a:t>communication</a:t>
            </a:r>
            <a:r>
              <a:rPr sz="3200" spc="591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system</a:t>
            </a:r>
            <a:r>
              <a:rPr sz="3200" spc="591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structures</a:t>
            </a:r>
            <a:r>
              <a:rPr sz="3200" spc="603" dirty="0">
                <a:latin typeface="Calibri"/>
                <a:cs typeface="Calibri"/>
              </a:rPr>
              <a:t> </a:t>
            </a:r>
            <a:r>
              <a:rPr sz="3200" spc="138" dirty="0">
                <a:latin typeface="Calibri"/>
                <a:cs typeface="Calibri"/>
              </a:rPr>
              <a:t>and</a:t>
            </a:r>
            <a:r>
              <a:rPr sz="3200" spc="553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behaviors.</a:t>
            </a:r>
            <a:r>
              <a:rPr sz="3200" spc="528" dirty="0">
                <a:latin typeface="Calibri"/>
                <a:cs typeface="Calibri"/>
              </a:rPr>
              <a:t> </a:t>
            </a:r>
            <a:r>
              <a:rPr sz="3200" spc="176" dirty="0">
                <a:latin typeface="Calibri"/>
                <a:cs typeface="Calibri"/>
              </a:rPr>
              <a:t>UML</a:t>
            </a:r>
            <a:r>
              <a:rPr sz="3200" spc="553" dirty="0">
                <a:latin typeface="Calibri"/>
                <a:cs typeface="Calibri"/>
              </a:rPr>
              <a:t> </a:t>
            </a:r>
            <a:r>
              <a:rPr sz="3200" spc="101" dirty="0">
                <a:latin typeface="Calibri"/>
                <a:cs typeface="Calibri"/>
              </a:rPr>
              <a:t>diagrams </a:t>
            </a:r>
            <a:r>
              <a:rPr sz="3200" spc="113" dirty="0">
                <a:latin typeface="Calibri"/>
                <a:cs typeface="Calibri"/>
              </a:rPr>
              <a:t>provide</a:t>
            </a:r>
            <a:r>
              <a:rPr sz="3200" spc="540" dirty="0">
                <a:latin typeface="Calibri"/>
                <a:cs typeface="Calibri"/>
              </a:rPr>
              <a:t> </a:t>
            </a:r>
            <a:r>
              <a:rPr sz="3200" spc="126" dirty="0">
                <a:latin typeface="Calibri"/>
                <a:cs typeface="Calibri"/>
              </a:rPr>
              <a:t>a</a:t>
            </a:r>
            <a:r>
              <a:rPr sz="3200" spc="553" dirty="0">
                <a:latin typeface="Calibri"/>
                <a:cs typeface="Calibri"/>
              </a:rPr>
              <a:t> </a:t>
            </a:r>
            <a:r>
              <a:rPr sz="3200" spc="151" dirty="0">
                <a:latin typeface="Calibri"/>
                <a:cs typeface="Calibri"/>
              </a:rPr>
              <a:t>way</a:t>
            </a:r>
            <a:r>
              <a:rPr sz="3200" spc="477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52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visually</a:t>
            </a:r>
            <a:r>
              <a:rPr sz="3200" spc="553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represents</a:t>
            </a:r>
            <a:r>
              <a:rPr sz="3200" spc="5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different</a:t>
            </a:r>
            <a:r>
              <a:rPr sz="3200" spc="4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aspect</a:t>
            </a:r>
            <a:r>
              <a:rPr sz="3200" spc="553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software </a:t>
            </a:r>
            <a:r>
              <a:rPr sz="3200" dirty="0">
                <a:latin typeface="Calibri"/>
                <a:cs typeface="Calibri"/>
              </a:rPr>
              <a:t>system</a:t>
            </a:r>
            <a:r>
              <a:rPr sz="3200" spc="72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such</a:t>
            </a:r>
            <a:r>
              <a:rPr sz="3200" spc="70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70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it’s</a:t>
            </a:r>
            <a:r>
              <a:rPr sz="3200" spc="716" dirty="0">
                <a:latin typeface="Calibri"/>
                <a:cs typeface="Calibri"/>
              </a:rPr>
              <a:t> </a:t>
            </a:r>
            <a:r>
              <a:rPr sz="3200" spc="126" dirty="0">
                <a:latin typeface="Calibri"/>
                <a:cs typeface="Calibri"/>
              </a:rPr>
              <a:t>a</a:t>
            </a:r>
            <a:r>
              <a:rPr sz="3200" spc="72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structure</a:t>
            </a:r>
            <a:r>
              <a:rPr sz="3200" spc="70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behavior,</a:t>
            </a:r>
            <a:r>
              <a:rPr sz="3200" spc="666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interactions</a:t>
            </a:r>
            <a:r>
              <a:rPr sz="3200" spc="704" dirty="0">
                <a:latin typeface="Calibri"/>
                <a:cs typeface="Calibri"/>
              </a:rPr>
              <a:t> </a:t>
            </a:r>
            <a:r>
              <a:rPr sz="3200" spc="7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architecture.</a:t>
            </a:r>
            <a:r>
              <a:rPr sz="3200" spc="729" dirty="0">
                <a:latin typeface="Calibri"/>
                <a:cs typeface="Calibri"/>
              </a:rPr>
              <a:t> </a:t>
            </a:r>
            <a:r>
              <a:rPr sz="3200" spc="126" dirty="0">
                <a:latin typeface="Calibri"/>
                <a:cs typeface="Calibri"/>
              </a:rPr>
              <a:t>They</a:t>
            </a:r>
            <a:r>
              <a:rPr sz="3200" spc="70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help</a:t>
            </a:r>
            <a:r>
              <a:rPr sz="3200" spc="792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software</a:t>
            </a:r>
            <a:r>
              <a:rPr sz="3200" spc="75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developers</a:t>
            </a:r>
            <a:r>
              <a:rPr sz="3200" spc="716" dirty="0">
                <a:latin typeface="Calibri"/>
                <a:cs typeface="Calibri"/>
              </a:rPr>
              <a:t> </a:t>
            </a:r>
            <a:r>
              <a:rPr sz="3200" spc="138" dirty="0">
                <a:latin typeface="Calibri"/>
                <a:cs typeface="Calibri"/>
              </a:rPr>
              <a:t>and</a:t>
            </a:r>
            <a:r>
              <a:rPr sz="3200" spc="754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stakeholders </a:t>
            </a:r>
            <a:r>
              <a:rPr sz="3200" dirty="0">
                <a:latin typeface="Calibri"/>
                <a:cs typeface="Calibri"/>
              </a:rPr>
              <a:t>understand,</a:t>
            </a:r>
            <a:r>
              <a:rPr sz="3200" spc="352" dirty="0">
                <a:latin typeface="Calibri"/>
                <a:cs typeface="Calibri"/>
              </a:rPr>
              <a:t> </a:t>
            </a:r>
            <a:r>
              <a:rPr sz="3200" spc="113" dirty="0">
                <a:latin typeface="Calibri"/>
                <a:cs typeface="Calibri"/>
              </a:rPr>
              <a:t>analyze</a:t>
            </a:r>
            <a:r>
              <a:rPr sz="3200" spc="352" dirty="0">
                <a:latin typeface="Calibri"/>
                <a:cs typeface="Calibri"/>
              </a:rPr>
              <a:t> </a:t>
            </a:r>
            <a:r>
              <a:rPr sz="3200" spc="126" dirty="0">
                <a:latin typeface="Calibri"/>
                <a:cs typeface="Calibri"/>
              </a:rPr>
              <a:t>and</a:t>
            </a:r>
            <a:r>
              <a:rPr sz="3200" spc="364" dirty="0">
                <a:latin typeface="Calibri"/>
                <a:cs typeface="Calibri"/>
              </a:rPr>
              <a:t> </a:t>
            </a:r>
            <a:r>
              <a:rPr sz="3200" spc="126" dirty="0">
                <a:latin typeface="Calibri"/>
                <a:cs typeface="Calibri"/>
              </a:rPr>
              <a:t>communicate</a:t>
            </a:r>
            <a:r>
              <a:rPr sz="3200" spc="390" dirty="0">
                <a:latin typeface="Calibri"/>
                <a:cs typeface="Calibri"/>
              </a:rPr>
              <a:t> </a:t>
            </a:r>
            <a:r>
              <a:rPr sz="3200" spc="126" dirty="0">
                <a:latin typeface="Calibri"/>
                <a:cs typeface="Calibri"/>
              </a:rPr>
              <a:t>complex</a:t>
            </a:r>
            <a:r>
              <a:rPr sz="3200" spc="377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system</a:t>
            </a:r>
            <a:r>
              <a:rPr sz="3200" spc="3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390" dirty="0">
                <a:latin typeface="Calibri"/>
                <a:cs typeface="Calibri"/>
              </a:rPr>
              <a:t> </a:t>
            </a:r>
            <a:r>
              <a:rPr sz="3200" spc="126" dirty="0">
                <a:latin typeface="Calibri"/>
                <a:cs typeface="Calibri"/>
              </a:rPr>
              <a:t>a</a:t>
            </a:r>
            <a:r>
              <a:rPr sz="3200" spc="3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clear </a:t>
            </a:r>
            <a:r>
              <a:rPr sz="3200" spc="138" dirty="0">
                <a:latin typeface="Calibri"/>
                <a:cs typeface="Calibri"/>
              </a:rPr>
              <a:t>and</a:t>
            </a:r>
            <a:r>
              <a:rPr sz="3200" spc="77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standardized</a:t>
            </a:r>
            <a:r>
              <a:rPr sz="3200" spc="779" dirty="0">
                <a:latin typeface="Calibri"/>
                <a:cs typeface="Calibri"/>
              </a:rPr>
              <a:t> </a:t>
            </a:r>
            <a:r>
              <a:rPr sz="3200" spc="101" dirty="0">
                <a:latin typeface="Calibri"/>
                <a:cs typeface="Calibri"/>
              </a:rPr>
              <a:t>manner.</a:t>
            </a:r>
            <a:endParaRPr lang="en-IN" sz="3200" spc="101" dirty="0">
              <a:latin typeface="Calibri"/>
              <a:cs typeface="Calibri"/>
            </a:endParaRPr>
          </a:p>
          <a:p>
            <a:pPr marL="31915" marR="502663">
              <a:lnSpc>
                <a:spcPct val="120900"/>
              </a:lnSpc>
              <a:spcBef>
                <a:spcPts val="1935"/>
              </a:spcBef>
            </a:pPr>
            <a:endParaRPr sz="3200" dirty="0">
              <a:latin typeface="Calibri"/>
              <a:cs typeface="Calibri"/>
            </a:endParaRPr>
          </a:p>
          <a:p>
            <a:pPr marL="489115" indent="-457200">
              <a:spcBef>
                <a:spcPts val="2387"/>
              </a:spcBef>
              <a:buFont typeface="Arial" panose="020B0604020202020204" pitchFamily="34" charset="0"/>
              <a:buChar char="•"/>
            </a:pPr>
            <a:r>
              <a:rPr sz="3200" b="1" dirty="0">
                <a:latin typeface="Calibri"/>
                <a:cs typeface="Calibri"/>
              </a:rPr>
              <a:t>Structural</a:t>
            </a:r>
            <a:r>
              <a:rPr sz="3200" b="1" spc="1181" dirty="0">
                <a:latin typeface="Calibri"/>
                <a:cs typeface="Calibri"/>
              </a:rPr>
              <a:t> </a:t>
            </a:r>
            <a:r>
              <a:rPr sz="3200" b="1" spc="88" dirty="0">
                <a:latin typeface="Calibri"/>
                <a:cs typeface="Calibri"/>
              </a:rPr>
              <a:t>modelling:</a:t>
            </a:r>
            <a:endParaRPr sz="3200" b="1" dirty="0">
              <a:latin typeface="Calibri"/>
              <a:cs typeface="Calibri"/>
            </a:endParaRPr>
          </a:p>
          <a:p>
            <a:pPr marL="31915" marR="12766" indent="79788">
              <a:lnSpc>
                <a:spcPct val="121000"/>
              </a:lnSpc>
              <a:spcBef>
                <a:spcPts val="1797"/>
              </a:spcBef>
            </a:pPr>
            <a:r>
              <a:rPr sz="2800" b="1" dirty="0">
                <a:latin typeface="Calibri"/>
                <a:cs typeface="Calibri"/>
              </a:rPr>
              <a:t>structural</a:t>
            </a:r>
            <a:r>
              <a:rPr sz="2800" b="1" spc="528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modelling</a:t>
            </a:r>
            <a:r>
              <a:rPr sz="2800" b="1" spc="638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captures</a:t>
            </a:r>
            <a:r>
              <a:rPr sz="2800" b="1" spc="5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5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static</a:t>
            </a:r>
            <a:r>
              <a:rPr sz="2800" b="1" spc="5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feature</a:t>
            </a:r>
            <a:r>
              <a:rPr sz="2800" b="1" spc="5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528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59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system.</a:t>
            </a:r>
            <a:r>
              <a:rPr sz="2800" b="1" spc="5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they</a:t>
            </a:r>
            <a:r>
              <a:rPr sz="2800" b="1" spc="5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consist</a:t>
            </a:r>
            <a:r>
              <a:rPr sz="2800" b="1" spc="591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528" dirty="0">
                <a:latin typeface="Calibri"/>
                <a:cs typeface="Calibri"/>
              </a:rPr>
              <a:t> </a:t>
            </a:r>
            <a:r>
              <a:rPr sz="2800" b="1" spc="-63" dirty="0">
                <a:latin typeface="Calibri"/>
                <a:cs typeface="Calibri"/>
              </a:rPr>
              <a:t>the </a:t>
            </a:r>
            <a:r>
              <a:rPr sz="2800" b="1" spc="-25" dirty="0">
                <a:latin typeface="Calibri"/>
                <a:cs typeface="Calibri"/>
              </a:rPr>
              <a:t>following:</a:t>
            </a:r>
            <a:endParaRPr sz="2800" b="1" dirty="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2000" dirty="0">
              <a:latin typeface="Calibri"/>
              <a:cs typeface="Calibri"/>
            </a:endParaRPr>
          </a:p>
          <a:p>
            <a:pPr marL="1179263" indent="-574472">
              <a:buFont typeface="Symbol"/>
              <a:buChar char=""/>
              <a:tabLst>
                <a:tab pos="1179263" algn="l"/>
                <a:tab pos="1180859" algn="l"/>
              </a:tabLst>
            </a:pPr>
            <a:r>
              <a:rPr sz="2400" b="1" dirty="0">
                <a:latin typeface="Calibri"/>
                <a:cs typeface="Calibri"/>
              </a:rPr>
              <a:t>class</a:t>
            </a:r>
            <a:r>
              <a:rPr sz="2400" b="1" spc="44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diagram</a:t>
            </a:r>
            <a:endParaRPr sz="2400" b="1" dirty="0">
              <a:latin typeface="Calibri"/>
              <a:cs typeface="Calibri"/>
            </a:endParaRPr>
          </a:p>
          <a:p>
            <a:pPr marL="1179263" indent="-574472">
              <a:spcBef>
                <a:spcPts val="2412"/>
              </a:spcBef>
              <a:buFont typeface="Symbol"/>
              <a:buChar char=""/>
              <a:tabLst>
                <a:tab pos="1179263" algn="l"/>
                <a:tab pos="1180859" algn="l"/>
              </a:tabLst>
            </a:pPr>
            <a:r>
              <a:rPr sz="2400" b="1" dirty="0">
                <a:latin typeface="Calibri"/>
                <a:cs typeface="Calibri"/>
              </a:rPr>
              <a:t>object</a:t>
            </a:r>
            <a:r>
              <a:rPr sz="2400" b="1" spc="56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diagram</a:t>
            </a:r>
            <a:endParaRPr sz="2400" b="1" dirty="0">
              <a:latin typeface="Calibri"/>
              <a:cs typeface="Calibri"/>
            </a:endParaRPr>
          </a:p>
          <a:p>
            <a:pPr marL="1179263" indent="-574472">
              <a:spcBef>
                <a:spcPts val="2387"/>
              </a:spcBef>
              <a:buFont typeface="Symbol"/>
              <a:buChar char=""/>
              <a:tabLst>
                <a:tab pos="1179263" algn="l"/>
                <a:tab pos="1180859" algn="l"/>
              </a:tabLst>
            </a:pPr>
            <a:r>
              <a:rPr sz="2400" b="1" dirty="0">
                <a:latin typeface="Calibri"/>
                <a:cs typeface="Calibri"/>
              </a:rPr>
              <a:t>deployment</a:t>
            </a:r>
            <a:r>
              <a:rPr sz="2400" b="1" spc="1091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diagram</a:t>
            </a:r>
            <a:endParaRPr sz="2400" b="1" dirty="0">
              <a:latin typeface="Calibri"/>
              <a:cs typeface="Calibri"/>
            </a:endParaRPr>
          </a:p>
          <a:p>
            <a:pPr marL="1179263" indent="-574472">
              <a:spcBef>
                <a:spcPts val="2412"/>
              </a:spcBef>
              <a:buFont typeface="Symbol"/>
              <a:buChar char=""/>
              <a:tabLst>
                <a:tab pos="1179263" algn="l"/>
                <a:tab pos="1180859" algn="l"/>
              </a:tabLst>
            </a:pPr>
            <a:r>
              <a:rPr sz="2400" b="1" dirty="0">
                <a:latin typeface="Calibri"/>
                <a:cs typeface="Calibri"/>
              </a:rPr>
              <a:t>component</a:t>
            </a:r>
            <a:r>
              <a:rPr sz="2400" b="1" spc="1043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diagram</a:t>
            </a:r>
            <a:endParaRPr sz="2400" b="1" dirty="0">
              <a:latin typeface="Calibri"/>
              <a:cs typeface="Calibri"/>
            </a:endParaRPr>
          </a:p>
          <a:p>
            <a:pPr marL="31915">
              <a:spcBef>
                <a:spcPts val="2262"/>
              </a:spcBef>
            </a:pPr>
            <a:r>
              <a:rPr sz="2800" b="1" dirty="0">
                <a:latin typeface="Calibri"/>
                <a:cs typeface="Calibri"/>
              </a:rPr>
              <a:t>it</a:t>
            </a:r>
            <a:r>
              <a:rPr sz="2800" b="1" spc="666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represents</a:t>
            </a:r>
            <a:r>
              <a:rPr sz="2800" b="1" spc="65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elements</a:t>
            </a:r>
            <a:r>
              <a:rPr sz="2800" b="1" spc="65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65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mechanism</a:t>
            </a:r>
            <a:r>
              <a:rPr sz="2800" b="1" spc="60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65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assemble</a:t>
            </a:r>
            <a:r>
              <a:rPr sz="2800" b="1" spc="653" dirty="0">
                <a:latin typeface="Calibri"/>
                <a:cs typeface="Calibri"/>
              </a:rPr>
              <a:t> </a:t>
            </a:r>
            <a:r>
              <a:rPr sz="2800" b="1" spc="-50" dirty="0">
                <a:latin typeface="Calibri"/>
                <a:cs typeface="Calibri"/>
              </a:rPr>
              <a:t>them.</a:t>
            </a:r>
            <a:endParaRPr sz="2800" b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>
              <a:spcBef>
                <a:spcPts val="126"/>
              </a:spcBef>
            </a:pPr>
            <a:endParaRPr sz="2000" dirty="0">
              <a:latin typeface="Calibri"/>
              <a:cs typeface="Calibri"/>
            </a:endParaRPr>
          </a:p>
          <a:p>
            <a:pPr marL="31915"/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8FB3C0-AC46-A4FD-626C-9A91CF83CF7F}"/>
              </a:ext>
            </a:extLst>
          </p:cNvPr>
          <p:cNvSpPr txBox="1"/>
          <p:nvPr/>
        </p:nvSpPr>
        <p:spPr>
          <a:xfrm>
            <a:off x="976312" y="1006475"/>
            <a:ext cx="15468600" cy="4961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91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Behavioral</a:t>
            </a:r>
            <a:r>
              <a:rPr kumimoji="0" lang="en-GB" sz="3200" b="1" i="0" u="none" strike="noStrike" kern="1200" cap="none" spc="302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</a:t>
            </a:r>
            <a:r>
              <a:rPr kumimoji="0" lang="en-GB" sz="3200" b="1" i="0" u="none" strike="noStrike" kern="1200" cap="none" spc="8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modelling: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31915" marR="242555" lvl="0" indent="0" algn="l" defTabSz="457200" rtl="0" eaLnBrk="1" fontAlgn="auto" latinLnBrk="0" hangingPunct="1">
              <a:lnSpc>
                <a:spcPct val="121000"/>
              </a:lnSpc>
              <a:spcBef>
                <a:spcPts val="17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behavioral</a:t>
            </a:r>
            <a:r>
              <a:rPr kumimoji="0" lang="en-GB" sz="2800" b="1" i="0" u="none" strike="noStrike" kern="1200" cap="none" spc="766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modelling</a:t>
            </a:r>
            <a:r>
              <a:rPr kumimoji="0" lang="en-GB" sz="2800" b="1" i="0" u="none" strike="noStrike" kern="1200" cap="none" spc="779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represent</a:t>
            </a:r>
            <a:r>
              <a:rPr kumimoji="0" lang="en-GB" sz="2800" b="1" i="0" u="none" strike="noStrike" kern="1200" cap="none" spc="792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lang="en-GB" sz="2800" b="1" i="0" u="none" strike="noStrike" kern="1200" cap="none" spc="75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interaction</a:t>
            </a:r>
            <a:r>
              <a:rPr kumimoji="0" lang="en-GB" sz="2800" b="1" i="0" u="none" strike="noStrike" kern="1200" cap="none" spc="779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among</a:t>
            </a:r>
            <a:r>
              <a:rPr kumimoji="0" lang="en-GB" sz="2800" b="1" i="0" u="none" strike="noStrike" kern="1200" cap="none" spc="817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lang="en-GB" sz="2800" b="1" i="0" u="none" strike="noStrike" kern="1200" cap="none" spc="75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structural</a:t>
            </a:r>
            <a:r>
              <a:rPr kumimoji="0" lang="en-GB" sz="2800" b="1" i="0" u="none" strike="noStrike" kern="1200" cap="none" spc="779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diagram.</a:t>
            </a:r>
            <a:r>
              <a:rPr kumimoji="0" lang="en-GB" sz="2800" b="1" i="0" u="none" strike="noStrike" kern="1200" cap="none" spc="766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800" b="1" i="0" u="none" strike="noStrike" kern="1200" cap="none" spc="-63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it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represents</a:t>
            </a:r>
            <a:r>
              <a:rPr kumimoji="0" lang="en-GB" sz="2800" b="1" i="0" u="none" strike="noStrike" kern="1200" cap="none" spc="5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lang="en-GB" sz="2800" b="1" i="0" u="none" strike="noStrike" kern="1200" cap="none" spc="553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dynamic</a:t>
            </a:r>
            <a:r>
              <a:rPr kumimoji="0" lang="en-GB" sz="2800" b="1" i="0" u="none" strike="noStrike" kern="1200" cap="none" spc="553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nature</a:t>
            </a:r>
            <a:r>
              <a:rPr kumimoji="0" lang="en-GB" sz="2800" b="1" i="0" u="none" strike="noStrike" kern="1200" cap="none" spc="553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lang="en-GB" sz="2800" b="1" i="0" u="none" strike="noStrike" kern="1200" cap="none" spc="52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lang="en-GB" sz="2800" b="1" i="0" u="none" strike="noStrike" kern="1200" cap="none" spc="54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800" b="1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system.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1703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They</a:t>
            </a:r>
            <a:r>
              <a:rPr kumimoji="0" lang="en-GB" sz="2800" b="0" i="0" u="none" strike="noStrike" kern="1200" cap="none" spc="427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consist</a:t>
            </a:r>
            <a:r>
              <a:rPr kumimoji="0" lang="en-GB" sz="2800" b="0" i="0" u="none" strike="noStrike" kern="1200" cap="none" spc="46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lang="en-GB" sz="2800" b="0" i="0" u="none" strike="noStrike" kern="1200" cap="none" spc="36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lang="en-GB" sz="2800" b="0" i="0" u="none" strike="noStrike" kern="1200" cap="none" spc="452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8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following: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8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79263" marR="0" lvl="0" indent="-574472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/>
              <a:buChar char=""/>
              <a:tabLst>
                <a:tab pos="1179263" algn="l"/>
                <a:tab pos="1180859" algn="l"/>
              </a:tabLst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Activity</a:t>
            </a:r>
            <a:r>
              <a:rPr kumimoji="0" lang="en-GB" sz="2800" b="1" i="0" u="none" strike="noStrike" kern="1200" cap="none" spc="70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800" b="1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diagram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79263" marR="0" lvl="0" indent="-574472" algn="l" defTabSz="457200" rtl="0" eaLnBrk="1" fontAlgn="auto" latinLnBrk="0" hangingPunct="1">
              <a:lnSpc>
                <a:spcPct val="100000"/>
              </a:lnSpc>
              <a:spcBef>
                <a:spcPts val="2372"/>
              </a:spcBef>
              <a:spcAft>
                <a:spcPts val="0"/>
              </a:spcAft>
              <a:buClrTx/>
              <a:buSzTx/>
              <a:buFont typeface="Symbol"/>
              <a:buChar char=""/>
              <a:tabLst>
                <a:tab pos="1179263" algn="l"/>
                <a:tab pos="1180859" algn="l"/>
              </a:tabLst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Interaction</a:t>
            </a:r>
            <a:r>
              <a:rPr kumimoji="0" lang="en-GB" sz="2800" b="1" i="0" u="none" strike="noStrike" kern="1200" cap="none" spc="993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800" b="1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diagram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1179263" marR="0" lvl="0" indent="-574472" algn="l" defTabSz="457200" rtl="0" eaLnBrk="1" fontAlgn="auto" latinLnBrk="0" hangingPunct="1">
              <a:lnSpc>
                <a:spcPct val="100000"/>
              </a:lnSpc>
              <a:spcBef>
                <a:spcPts val="2412"/>
              </a:spcBef>
              <a:spcAft>
                <a:spcPts val="0"/>
              </a:spcAft>
              <a:buClrTx/>
              <a:buSzTx/>
              <a:buFont typeface="Symbol"/>
              <a:buChar char=""/>
              <a:tabLst>
                <a:tab pos="1179263" algn="l"/>
                <a:tab pos="1180859" algn="l"/>
              </a:tabLst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Use</a:t>
            </a:r>
            <a:r>
              <a:rPr kumimoji="0" lang="en-GB" sz="2800" b="1" i="0" u="none" strike="noStrike" kern="1200" cap="none" spc="427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case</a:t>
            </a:r>
            <a:r>
              <a:rPr kumimoji="0" lang="en-GB" sz="2800" b="1" i="0" u="none" strike="noStrike" kern="1200" cap="none" spc="377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GB" sz="2800" b="1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diagram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46537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5512" y="1920875"/>
            <a:ext cx="15087600" cy="8509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1EC1EB-BFA2-8B23-2AF4-8E52F7408ACC}"/>
              </a:ext>
            </a:extLst>
          </p:cNvPr>
          <p:cNvSpPr txBox="1"/>
          <p:nvPr/>
        </p:nvSpPr>
        <p:spPr>
          <a:xfrm>
            <a:off x="2195512" y="701675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800" b="1" dirty="0">
                <a:latin typeface="Algerian" panose="04020705040A02060702" pitchFamily="82" charset="0"/>
              </a:rPr>
              <a:t>Class Diagram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4512" y="549275"/>
            <a:ext cx="11775092" cy="769279"/>
          </a:xfrm>
          <a:prstGeom prst="rect">
            <a:avLst/>
          </a:prstGeom>
        </p:spPr>
        <p:txBody>
          <a:bodyPr vert="horz" wrap="square" lIns="0" tIns="30319" rIns="0" bIns="0" rtlCol="0">
            <a:spAutoFit/>
          </a:bodyPr>
          <a:lstStyle/>
          <a:p>
            <a:pPr marL="717715" indent="-685800">
              <a:spcBef>
                <a:spcPts val="239"/>
              </a:spcBef>
              <a:buFont typeface="Arial" panose="020B0604020202020204" pitchFamily="34" charset="0"/>
              <a:buChar char="•"/>
            </a:pPr>
            <a:r>
              <a:rPr sz="4800" b="1" dirty="0">
                <a:latin typeface="Algerian" panose="04020705040A02060702" pitchFamily="82" charset="0"/>
                <a:cs typeface="Calibri"/>
              </a:rPr>
              <a:t>Object</a:t>
            </a:r>
            <a:r>
              <a:rPr sz="4800" b="1" spc="-188" dirty="0">
                <a:latin typeface="Algerian" panose="04020705040A02060702" pitchFamily="82" charset="0"/>
                <a:cs typeface="Calibri"/>
              </a:rPr>
              <a:t> </a:t>
            </a:r>
            <a:r>
              <a:rPr sz="4800" b="1" spc="-25" dirty="0">
                <a:latin typeface="Algerian" panose="04020705040A02060702" pitchFamily="82" charset="0"/>
                <a:cs typeface="Calibri"/>
              </a:rPr>
              <a:t>Diagram:</a:t>
            </a:r>
            <a:endParaRPr sz="4800" dirty="0">
              <a:latin typeface="Algerian" panose="04020705040A02060702" pitchFamily="82" charset="0"/>
              <a:cs typeface="Calibri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4512" y="1844675"/>
            <a:ext cx="14173200" cy="78384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2112" y="777875"/>
            <a:ext cx="14612348" cy="1918953"/>
          </a:xfrm>
          <a:prstGeom prst="rect">
            <a:avLst/>
          </a:prstGeom>
        </p:spPr>
        <p:txBody>
          <a:bodyPr vert="horz" wrap="square" lIns="0" tIns="30319" rIns="0" bIns="0" rtlCol="0">
            <a:spAutoFit/>
          </a:bodyPr>
          <a:lstStyle/>
          <a:p>
            <a:pPr marL="717715" indent="-685800">
              <a:spcBef>
                <a:spcPts val="239"/>
              </a:spcBef>
              <a:buFont typeface="Arial" panose="020B0604020202020204" pitchFamily="34" charset="0"/>
              <a:buChar char="•"/>
            </a:pPr>
            <a:r>
              <a:rPr sz="4800" b="1" dirty="0">
                <a:latin typeface="Algerian" panose="04020705040A02060702" pitchFamily="82" charset="0"/>
                <a:cs typeface="Calibri"/>
              </a:rPr>
              <a:t>Use</a:t>
            </a:r>
            <a:r>
              <a:rPr sz="4800" b="1" spc="-113" dirty="0">
                <a:latin typeface="Algerian" panose="04020705040A02060702" pitchFamily="82" charset="0"/>
                <a:cs typeface="Calibri"/>
              </a:rPr>
              <a:t> </a:t>
            </a:r>
            <a:r>
              <a:rPr sz="4800" b="1" dirty="0">
                <a:latin typeface="Algerian" panose="04020705040A02060702" pitchFamily="82" charset="0"/>
                <a:cs typeface="Calibri"/>
              </a:rPr>
              <a:t>Case</a:t>
            </a:r>
            <a:r>
              <a:rPr sz="4800" b="1" spc="-101" dirty="0">
                <a:latin typeface="Algerian" panose="04020705040A02060702" pitchFamily="82" charset="0"/>
                <a:cs typeface="Calibri"/>
              </a:rPr>
              <a:t> </a:t>
            </a:r>
            <a:r>
              <a:rPr sz="4800" b="1" spc="-25" dirty="0">
                <a:latin typeface="Algerian" panose="04020705040A02060702" pitchFamily="82" charset="0"/>
                <a:cs typeface="Calibri"/>
              </a:rPr>
              <a:t>Diagram:</a:t>
            </a:r>
            <a:endParaRPr sz="4800" b="1" dirty="0">
              <a:latin typeface="Algerian" panose="04020705040A02060702" pitchFamily="82" charset="0"/>
              <a:cs typeface="Calibri"/>
            </a:endParaRPr>
          </a:p>
          <a:p>
            <a:pPr marL="31915" marR="12766">
              <a:lnSpc>
                <a:spcPct val="101699"/>
              </a:lnSpc>
              <a:spcBef>
                <a:spcPts val="3418"/>
              </a:spcBef>
            </a:pPr>
            <a:endParaRPr sz="4800" b="1" dirty="0">
              <a:latin typeface="Algerian" panose="04020705040A02060702" pitchFamily="82" charset="0"/>
              <a:cs typeface="Calibri"/>
            </a:endParaRPr>
          </a:p>
        </p:txBody>
      </p:sp>
      <p:pic>
        <p:nvPicPr>
          <p:cNvPr id="9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0712" y="2260129"/>
            <a:ext cx="15468601" cy="7661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3930-BC9E-AB4F-99C6-671EDC44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2" y="1311275"/>
            <a:ext cx="13769404" cy="2988764"/>
          </a:xfrm>
        </p:spPr>
        <p:txBody>
          <a:bodyPr/>
          <a:lstStyle/>
          <a:p>
            <a:pPr algn="ctr"/>
            <a:r>
              <a:rPr lang="en-IN" sz="9600" b="1" dirty="0">
                <a:latin typeface="Algerian" panose="04020705040A02060702" pitchFamily="82" charset="0"/>
              </a:rPr>
              <a:t>E- Commerce website Project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85918-C6CF-F25F-499C-F4B176F96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5512" y="5883275"/>
            <a:ext cx="13769405" cy="1342383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atin typeface="Arial Rounded MT Bold" panose="020F0704030504030204" pitchFamily="34" charset="0"/>
              </a:rPr>
              <a:t>PHP - MYSQL</a:t>
            </a:r>
          </a:p>
        </p:txBody>
      </p:sp>
    </p:spTree>
    <p:extLst>
      <p:ext uri="{BB962C8B-B14F-4D97-AF65-F5344CB8AC3E}">
        <p14:creationId xmlns:p14="http://schemas.microsoft.com/office/powerpoint/2010/main" val="2263843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36E3F7-8504-3597-59F4-3B9BC4C9923C}"/>
              </a:ext>
            </a:extLst>
          </p:cNvPr>
          <p:cNvSpPr txBox="1"/>
          <p:nvPr/>
        </p:nvSpPr>
        <p:spPr>
          <a:xfrm>
            <a:off x="1814512" y="625475"/>
            <a:ext cx="9512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715" marR="0" lvl="0" indent="-685800" algn="l" defTabSz="457200" rtl="0" eaLnBrk="1" fontAlgn="auto" latinLnBrk="0" hangingPunct="1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Activity</a:t>
            </a:r>
            <a:r>
              <a:rPr kumimoji="0" lang="en-IN" sz="4800" b="1" i="0" u="none" strike="noStrike" kern="1200" cap="none" spc="-126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 </a:t>
            </a:r>
            <a:r>
              <a:rPr kumimoji="0" lang="en-IN" sz="4800" b="1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Diagram: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cs typeface="Calibri"/>
            </a:endParaRPr>
          </a:p>
        </p:txBody>
      </p:sp>
      <p:pic>
        <p:nvPicPr>
          <p:cNvPr id="7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4512" y="1737304"/>
            <a:ext cx="15392400" cy="893260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5886" y="-4652010"/>
            <a:ext cx="14738413" cy="649374"/>
          </a:xfrm>
          <a:prstGeom prst="rect">
            <a:avLst/>
          </a:prstGeom>
        </p:spPr>
        <p:txBody>
          <a:bodyPr vert="horz" wrap="square" lIns="0" tIns="30319" rIns="0" bIns="0" rtlCol="0">
            <a:spAutoFit/>
          </a:bodyPr>
          <a:lstStyle/>
          <a:p>
            <a:pPr marL="31915" algn="just">
              <a:spcBef>
                <a:spcPts val="239"/>
              </a:spcBef>
            </a:pPr>
            <a:r>
              <a:rPr lang="en-US" sz="4021" b="1" spc="-25" dirty="0">
                <a:latin typeface="Calibri"/>
                <a:cs typeface="Calibri"/>
              </a:rPr>
              <a:t> </a:t>
            </a:r>
            <a:endParaRPr sz="3518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3C421-1689-37A0-00A5-10FEC976E1C6}"/>
              </a:ext>
            </a:extLst>
          </p:cNvPr>
          <p:cNvSpPr txBox="1"/>
          <p:nvPr/>
        </p:nvSpPr>
        <p:spPr>
          <a:xfrm>
            <a:off x="1890712" y="748031"/>
            <a:ext cx="9512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7715" marR="0" lvl="0" indent="-685800" algn="just" defTabSz="457200" rtl="0" eaLnBrk="1" fontAlgn="auto" latinLnBrk="0" hangingPunct="1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4800" b="1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Sequence</a:t>
            </a:r>
            <a:r>
              <a:rPr kumimoji="0" lang="en-IN" sz="4800" b="1" i="0" u="none" strike="noStrike" kern="1200" cap="none" spc="-13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 </a:t>
            </a:r>
            <a:r>
              <a:rPr kumimoji="0" lang="en-IN" sz="4800" b="1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Diagram: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cs typeface="Calibri"/>
            </a:endParaRPr>
          </a:p>
        </p:txBody>
      </p:sp>
      <p:pic>
        <p:nvPicPr>
          <p:cNvPr id="7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2078" y="2135691"/>
            <a:ext cx="15163800" cy="814819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3512" y="396875"/>
            <a:ext cx="13777767" cy="825676"/>
          </a:xfrm>
          <a:prstGeom prst="rect">
            <a:avLst/>
          </a:prstGeom>
        </p:spPr>
        <p:txBody>
          <a:bodyPr vert="horz" wrap="square" lIns="0" tIns="86171" rIns="0" bIns="0" rtlCol="0">
            <a:spAutoFit/>
          </a:bodyPr>
          <a:lstStyle/>
          <a:p>
            <a:pPr marL="1632083" indent="-685800">
              <a:spcBef>
                <a:spcPts val="679"/>
              </a:spcBef>
              <a:buFont typeface="Arial" panose="020B0604020202020204" pitchFamily="34" charset="0"/>
              <a:buChar char="•"/>
            </a:pPr>
            <a:r>
              <a:rPr sz="4800" b="1" dirty="0">
                <a:latin typeface="Algerian" panose="04020705040A02060702" pitchFamily="82" charset="0"/>
                <a:cs typeface="Calibri"/>
              </a:rPr>
              <a:t>DATABASE</a:t>
            </a:r>
            <a:r>
              <a:rPr lang="en-US" sz="4800" b="1" dirty="0">
                <a:latin typeface="Algerian" panose="04020705040A02060702" pitchFamily="82" charset="0"/>
                <a:cs typeface="Calibri"/>
              </a:rPr>
              <a:t> DESIGN</a:t>
            </a:r>
            <a:r>
              <a:rPr sz="4800" b="1" spc="-276" dirty="0">
                <a:latin typeface="Algerian" panose="04020705040A02060702" pitchFamily="82" charset="0"/>
                <a:cs typeface="Calibri"/>
              </a:rPr>
              <a:t> </a:t>
            </a:r>
            <a:r>
              <a:rPr lang="en-US" sz="4800" b="1" spc="-25" dirty="0">
                <a:latin typeface="Algerian" panose="04020705040A02060702" pitchFamily="82" charset="0"/>
                <a:cs typeface="Calibri"/>
              </a:rPr>
              <a:t> </a:t>
            </a:r>
            <a:endParaRPr sz="4800" dirty="0">
              <a:latin typeface="Algerian" panose="04020705040A02060702" pitchFamily="82" charset="0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5512" y="1997075"/>
            <a:ext cx="16351731" cy="81233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3112" y="260350"/>
            <a:ext cx="14604369" cy="2247678"/>
          </a:xfrm>
          <a:prstGeom prst="rect">
            <a:avLst/>
          </a:prstGeom>
        </p:spPr>
        <p:txBody>
          <a:bodyPr vert="horz" wrap="square" lIns="0" tIns="14362" rIns="0" bIns="0" rtlCol="0">
            <a:spAutoFit/>
          </a:bodyPr>
          <a:lstStyle/>
          <a:p>
            <a:pPr marL="30319" marR="12766">
              <a:lnSpc>
                <a:spcPct val="101800"/>
              </a:lnSpc>
              <a:spcBef>
                <a:spcPts val="113"/>
              </a:spcBef>
            </a:pPr>
            <a:r>
              <a:rPr sz="2800" b="1" dirty="0">
                <a:latin typeface="Algerian" panose="04020705040A02060702" pitchFamily="82" charset="0"/>
                <a:cs typeface="Calibri"/>
              </a:rPr>
              <a:t>DESGIN</a:t>
            </a:r>
            <a:r>
              <a:rPr sz="2800" b="1" spc="-101" dirty="0">
                <a:latin typeface="Algerian" panose="04020705040A02060702" pitchFamily="82" charset="0"/>
                <a:cs typeface="Calibri"/>
              </a:rPr>
              <a:t> </a:t>
            </a:r>
            <a:r>
              <a:rPr sz="2800" b="1" dirty="0">
                <a:latin typeface="Algerian" panose="04020705040A02060702" pitchFamily="82" charset="0"/>
                <a:cs typeface="Calibri"/>
              </a:rPr>
              <a:t>AND</a:t>
            </a:r>
            <a:r>
              <a:rPr sz="2800" b="1" spc="-63" dirty="0">
                <a:latin typeface="Algerian" panose="04020705040A02060702" pitchFamily="82" charset="0"/>
                <a:cs typeface="Calibri"/>
              </a:rPr>
              <a:t> </a:t>
            </a:r>
            <a:r>
              <a:rPr sz="2800" b="1" spc="-25" dirty="0">
                <a:latin typeface="Algerian" panose="04020705040A02060702" pitchFamily="82" charset="0"/>
                <a:cs typeface="Calibri"/>
              </a:rPr>
              <a:t>IMPLEMENTATION</a:t>
            </a:r>
            <a:r>
              <a:rPr sz="2800" b="1" spc="-88" dirty="0">
                <a:latin typeface="Algerian" panose="04020705040A02060702" pitchFamily="82" charset="0"/>
                <a:cs typeface="Calibri"/>
              </a:rPr>
              <a:t> </a:t>
            </a:r>
            <a:r>
              <a:rPr sz="2800" b="1" dirty="0">
                <a:latin typeface="Algerian" panose="04020705040A02060702" pitchFamily="82" charset="0"/>
                <a:cs typeface="Calibri"/>
              </a:rPr>
              <a:t>OF</a:t>
            </a:r>
            <a:r>
              <a:rPr sz="2800" b="1" spc="-113" dirty="0">
                <a:latin typeface="Algerian" panose="04020705040A02060702" pitchFamily="82" charset="0"/>
                <a:cs typeface="Calibri"/>
              </a:rPr>
              <a:t> </a:t>
            </a:r>
            <a:r>
              <a:rPr sz="2800" b="1" spc="-25" dirty="0">
                <a:latin typeface="Algerian" panose="04020705040A02060702" pitchFamily="82" charset="0"/>
                <a:cs typeface="Calibri"/>
              </a:rPr>
              <a:t>E-COMMERCE WEBSITE</a:t>
            </a:r>
            <a:endParaRPr lang="en-IN" sz="2800" b="1" spc="-25" dirty="0">
              <a:latin typeface="Algerian" panose="04020705040A02060702" pitchFamily="82" charset="0"/>
              <a:cs typeface="Calibri"/>
            </a:endParaRPr>
          </a:p>
          <a:p>
            <a:pPr marL="30319" marR="12766">
              <a:lnSpc>
                <a:spcPct val="101800"/>
              </a:lnSpc>
              <a:spcBef>
                <a:spcPts val="113"/>
              </a:spcBef>
            </a:pPr>
            <a:endParaRPr sz="2800" b="1" dirty="0">
              <a:latin typeface="Algerian" panose="04020705040A02060702" pitchFamily="82" charset="0"/>
              <a:cs typeface="Calibri"/>
            </a:endParaRPr>
          </a:p>
          <a:p>
            <a:pPr marL="1118622" indent="-576068">
              <a:spcBef>
                <a:spcPts val="4699"/>
              </a:spcBef>
              <a:buFont typeface="Symbol"/>
              <a:buChar char=""/>
              <a:tabLst>
                <a:tab pos="1118622" algn="l"/>
                <a:tab pos="1120220" algn="l"/>
              </a:tabLst>
            </a:pPr>
            <a:r>
              <a:rPr sz="4800" b="1" dirty="0">
                <a:latin typeface="Algerian" panose="04020705040A02060702" pitchFamily="82" charset="0"/>
                <a:cs typeface="Calibri"/>
              </a:rPr>
              <a:t>HOME</a:t>
            </a:r>
            <a:r>
              <a:rPr sz="4800" b="1" spc="-25" dirty="0">
                <a:latin typeface="Algerian" panose="04020705040A02060702" pitchFamily="82" charset="0"/>
                <a:cs typeface="Calibri"/>
              </a:rPr>
              <a:t> PAGE:</a:t>
            </a:r>
            <a:endParaRPr sz="4800" dirty="0">
              <a:latin typeface="Algerian" panose="04020705040A02060702" pitchFamily="82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4473" y="2759075"/>
            <a:ext cx="13903008" cy="746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3112" y="1082675"/>
            <a:ext cx="6934200" cy="770890"/>
          </a:xfrm>
          <a:prstGeom prst="rect">
            <a:avLst/>
          </a:prstGeom>
        </p:spPr>
        <p:txBody>
          <a:bodyPr vert="horz" wrap="square" lIns="0" tIns="31915" rIns="0" bIns="0" rtlCol="0">
            <a:spAutoFit/>
          </a:bodyPr>
          <a:lstStyle/>
          <a:p>
            <a:pPr marL="604791" indent="-574472">
              <a:spcBef>
                <a:spcPts val="251"/>
              </a:spcBef>
              <a:buFont typeface="Symbol"/>
              <a:buChar char=""/>
              <a:tabLst>
                <a:tab pos="604791" algn="l"/>
                <a:tab pos="606387" algn="l"/>
              </a:tabLst>
            </a:pPr>
            <a:r>
              <a:rPr sz="4800" b="1" dirty="0">
                <a:latin typeface="Algerian" panose="04020705040A02060702" pitchFamily="82" charset="0"/>
                <a:cs typeface="Calibri"/>
              </a:rPr>
              <a:t>User</a:t>
            </a:r>
            <a:r>
              <a:rPr sz="4800" b="1" spc="-38" dirty="0">
                <a:latin typeface="Algerian" panose="04020705040A02060702" pitchFamily="82" charset="0"/>
                <a:cs typeface="Calibri"/>
              </a:rPr>
              <a:t> </a:t>
            </a:r>
            <a:r>
              <a:rPr sz="4800" b="1" dirty="0">
                <a:latin typeface="Algerian" panose="04020705040A02060702" pitchFamily="82" charset="0"/>
                <a:cs typeface="Calibri"/>
              </a:rPr>
              <a:t>LOG</a:t>
            </a:r>
            <a:r>
              <a:rPr sz="4800" b="1" spc="-25" dirty="0">
                <a:latin typeface="Algerian" panose="04020705040A02060702" pitchFamily="82" charset="0"/>
                <a:cs typeface="Calibri"/>
              </a:rPr>
              <a:t> </a:t>
            </a:r>
            <a:r>
              <a:rPr sz="4800" b="1" dirty="0">
                <a:latin typeface="Algerian" panose="04020705040A02060702" pitchFamily="82" charset="0"/>
                <a:cs typeface="Calibri"/>
              </a:rPr>
              <a:t>IN</a:t>
            </a:r>
            <a:r>
              <a:rPr sz="4800" b="1" spc="-38" dirty="0">
                <a:latin typeface="Algerian" panose="04020705040A02060702" pitchFamily="82" charset="0"/>
                <a:cs typeface="Calibri"/>
              </a:rPr>
              <a:t> </a:t>
            </a:r>
            <a:r>
              <a:rPr sz="4800" b="1" spc="-126" dirty="0">
                <a:latin typeface="Algerian" panose="04020705040A02060702" pitchFamily="82" charset="0"/>
                <a:cs typeface="Calibri"/>
              </a:rPr>
              <a:t>:</a:t>
            </a:r>
            <a:endParaRPr sz="4800" dirty="0">
              <a:latin typeface="Algerian" panose="04020705040A02060702" pitchFamily="82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4707" y="16373045"/>
            <a:ext cx="13552765" cy="1106438"/>
          </a:xfrm>
          <a:prstGeom prst="rect">
            <a:avLst/>
          </a:prstGeom>
        </p:spPr>
        <p:txBody>
          <a:bodyPr vert="horz" wrap="square" lIns="0" tIns="20745" rIns="0" bIns="0" rtlCol="0">
            <a:spAutoFit/>
          </a:bodyPr>
          <a:lstStyle/>
          <a:p>
            <a:pPr marL="31915" marR="12766">
              <a:lnSpc>
                <a:spcPct val="102099"/>
              </a:lnSpc>
              <a:spcBef>
                <a:spcPts val="163"/>
              </a:spcBef>
            </a:pPr>
            <a:r>
              <a:rPr sz="3518" dirty="0">
                <a:latin typeface="Calibri"/>
                <a:cs typeface="Calibri"/>
              </a:rPr>
              <a:t>If</a:t>
            </a:r>
            <a:r>
              <a:rPr sz="3518" spc="-63" dirty="0">
                <a:latin typeface="Calibri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user</a:t>
            </a:r>
            <a:r>
              <a:rPr sz="3518" spc="-25" dirty="0">
                <a:latin typeface="Calibri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do</a:t>
            </a:r>
            <a:r>
              <a:rPr sz="3518" spc="-38" dirty="0">
                <a:latin typeface="Calibri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not</a:t>
            </a:r>
            <a:r>
              <a:rPr sz="3518" spc="-50" dirty="0">
                <a:latin typeface="Calibri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registered</a:t>
            </a:r>
            <a:r>
              <a:rPr sz="3518" spc="-38" dirty="0">
                <a:latin typeface="Calibri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yet,</a:t>
            </a:r>
            <a:r>
              <a:rPr sz="3518" spc="-50" dirty="0">
                <a:latin typeface="Calibri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they</a:t>
            </a:r>
            <a:r>
              <a:rPr sz="3518" spc="-50" dirty="0">
                <a:latin typeface="Calibri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need</a:t>
            </a:r>
            <a:r>
              <a:rPr sz="3518" spc="-38" dirty="0">
                <a:latin typeface="Calibri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to</a:t>
            </a:r>
            <a:r>
              <a:rPr sz="3518" spc="-25" dirty="0">
                <a:latin typeface="Calibri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sign</a:t>
            </a:r>
            <a:r>
              <a:rPr sz="3518" spc="-38" dirty="0">
                <a:latin typeface="Calibri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in</a:t>
            </a:r>
            <a:r>
              <a:rPr sz="3518" spc="-38" dirty="0">
                <a:latin typeface="Calibri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and</a:t>
            </a:r>
            <a:r>
              <a:rPr sz="3518" spc="-25" dirty="0">
                <a:latin typeface="Calibri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validate,</a:t>
            </a:r>
            <a:r>
              <a:rPr sz="3518" spc="-50" dirty="0">
                <a:latin typeface="Calibri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register</a:t>
            </a:r>
            <a:r>
              <a:rPr sz="3518" spc="-38" dirty="0">
                <a:latin typeface="Calibri"/>
                <a:cs typeface="Calibri"/>
              </a:rPr>
              <a:t> </a:t>
            </a:r>
            <a:r>
              <a:rPr sz="3518" spc="-63" dirty="0">
                <a:latin typeface="Calibri"/>
                <a:cs typeface="Calibri"/>
              </a:rPr>
              <a:t>the </a:t>
            </a:r>
            <a:r>
              <a:rPr sz="3518" dirty="0">
                <a:latin typeface="Calibri"/>
                <a:cs typeface="Calibri"/>
              </a:rPr>
              <a:t>user</a:t>
            </a:r>
            <a:r>
              <a:rPr sz="3518" spc="-75" dirty="0">
                <a:latin typeface="Calibri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.</a:t>
            </a:r>
            <a:r>
              <a:rPr sz="3518" spc="-25" dirty="0">
                <a:latin typeface="Calibri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It</a:t>
            </a:r>
            <a:r>
              <a:rPr sz="3518" spc="-38" dirty="0">
                <a:latin typeface="Calibri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info</a:t>
            </a:r>
            <a:r>
              <a:rPr sz="3518" spc="-25" dirty="0">
                <a:latin typeface="Calibri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such</a:t>
            </a:r>
            <a:r>
              <a:rPr sz="3518" spc="-13" dirty="0">
                <a:latin typeface="Calibri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as</a:t>
            </a:r>
            <a:r>
              <a:rPr sz="3518" spc="-50" dirty="0">
                <a:latin typeface="Calibri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Name,</a:t>
            </a:r>
            <a:r>
              <a:rPr sz="3518" spc="-38" dirty="0">
                <a:latin typeface="Calibri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Phone</a:t>
            </a:r>
            <a:r>
              <a:rPr sz="3518" spc="-38" dirty="0">
                <a:latin typeface="Calibri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,</a:t>
            </a:r>
            <a:r>
              <a:rPr sz="3518" spc="-38" dirty="0">
                <a:latin typeface="Calibri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Email,</a:t>
            </a:r>
            <a:r>
              <a:rPr sz="3518" spc="-50" dirty="0">
                <a:latin typeface="Calibri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Password</a:t>
            </a:r>
            <a:r>
              <a:rPr sz="3518" spc="-25" dirty="0">
                <a:latin typeface="Calibri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,</a:t>
            </a:r>
            <a:r>
              <a:rPr sz="3518" spc="-38" dirty="0">
                <a:latin typeface="Calibri"/>
                <a:cs typeface="Calibri"/>
              </a:rPr>
              <a:t> </a:t>
            </a:r>
            <a:r>
              <a:rPr sz="3518" spc="-25" dirty="0">
                <a:latin typeface="Calibri"/>
                <a:cs typeface="Calibri"/>
              </a:rPr>
              <a:t>picture,etc.</a:t>
            </a:r>
            <a:endParaRPr sz="3518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8208" y="2149475"/>
            <a:ext cx="14665008" cy="824942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33512" y="396875"/>
            <a:ext cx="14157557" cy="1511166"/>
          </a:xfrm>
          <a:prstGeom prst="rect">
            <a:avLst/>
          </a:prstGeom>
        </p:spPr>
        <p:txBody>
          <a:bodyPr vert="horz" wrap="square" lIns="0" tIns="33511" rIns="0" bIns="0" rtlCol="0">
            <a:spAutoFit/>
          </a:bodyPr>
          <a:lstStyle/>
          <a:p>
            <a:pPr>
              <a:spcBef>
                <a:spcPts val="101"/>
              </a:spcBef>
            </a:pPr>
            <a:endParaRPr sz="4800" b="1" dirty="0">
              <a:latin typeface="Algerian" panose="04020705040A02060702" pitchFamily="82" charset="0"/>
              <a:cs typeface="Calibri"/>
            </a:endParaRPr>
          </a:p>
          <a:p>
            <a:pPr marL="1753735" indent="-576068">
              <a:buFont typeface="Symbol"/>
              <a:buChar char=""/>
              <a:tabLst>
                <a:tab pos="1753735" algn="l"/>
                <a:tab pos="1755331" algn="l"/>
              </a:tabLst>
            </a:pPr>
            <a:r>
              <a:rPr sz="4800" b="1" dirty="0">
                <a:latin typeface="Algerian" panose="04020705040A02060702" pitchFamily="82" charset="0"/>
                <a:cs typeface="Calibri"/>
              </a:rPr>
              <a:t>User</a:t>
            </a:r>
            <a:r>
              <a:rPr sz="4800" b="1" spc="-38" dirty="0">
                <a:latin typeface="Algerian" panose="04020705040A02060702" pitchFamily="82" charset="0"/>
                <a:cs typeface="Calibri"/>
              </a:rPr>
              <a:t> </a:t>
            </a:r>
            <a:r>
              <a:rPr sz="4800" b="1" dirty="0">
                <a:latin typeface="Algerian" panose="04020705040A02060702" pitchFamily="82" charset="0"/>
                <a:cs typeface="Calibri"/>
              </a:rPr>
              <a:t>SIGN</a:t>
            </a:r>
            <a:r>
              <a:rPr sz="4800" b="1" spc="-25" dirty="0">
                <a:latin typeface="Algerian" panose="04020705040A02060702" pitchFamily="82" charset="0"/>
                <a:cs typeface="Calibri"/>
              </a:rPr>
              <a:t> </a:t>
            </a:r>
            <a:r>
              <a:rPr sz="4800" b="1" dirty="0">
                <a:latin typeface="Algerian" panose="04020705040A02060702" pitchFamily="82" charset="0"/>
                <a:cs typeface="Calibri"/>
              </a:rPr>
              <a:t>IN</a:t>
            </a:r>
            <a:r>
              <a:rPr sz="4800" b="1" spc="-38" dirty="0">
                <a:latin typeface="Algerian" panose="04020705040A02060702" pitchFamily="82" charset="0"/>
                <a:cs typeface="Calibri"/>
              </a:rPr>
              <a:t> </a:t>
            </a:r>
            <a:r>
              <a:rPr sz="4800" b="1" spc="-126" dirty="0">
                <a:latin typeface="Algerian" panose="04020705040A02060702" pitchFamily="82" charset="0"/>
                <a:cs typeface="Calibri"/>
              </a:rPr>
              <a:t>:</a:t>
            </a:r>
            <a:endParaRPr sz="4800" b="1" dirty="0">
              <a:latin typeface="Algerian" panose="04020705040A02060702" pitchFamily="82" charset="0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0085" y="2440161"/>
            <a:ext cx="14665008" cy="786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3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6A1CAB5-9432-0937-BE87-FA83B57380E7}"/>
              </a:ext>
            </a:extLst>
          </p:cNvPr>
          <p:cNvSpPr txBox="1"/>
          <p:nvPr/>
        </p:nvSpPr>
        <p:spPr>
          <a:xfrm>
            <a:off x="1812924" y="1006475"/>
            <a:ext cx="9512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4791" marR="0" lvl="0" indent="-572876" algn="l" defTabSz="457200" rtl="0" eaLnBrk="1" fontAlgn="auto" latinLnBrk="0" hangingPunct="1">
              <a:lnSpc>
                <a:spcPct val="100000"/>
              </a:lnSpc>
              <a:spcBef>
                <a:spcPts val="251"/>
              </a:spcBef>
              <a:spcAft>
                <a:spcPts val="0"/>
              </a:spcAft>
              <a:buClrTx/>
              <a:buSzTx/>
              <a:buFont typeface="Symbol"/>
              <a:buChar char=""/>
              <a:tabLst>
                <a:tab pos="604791" algn="l"/>
                <a:tab pos="606387" algn="l"/>
              </a:tabLst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Logged</a:t>
            </a:r>
            <a:r>
              <a:rPr kumimoji="0" lang="en-IN" sz="4800" b="1" i="0" u="none" strike="noStrike" kern="1200" cap="none" spc="-63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 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Use</a:t>
            </a:r>
            <a:r>
              <a:rPr kumimoji="0" lang="en-IN" sz="4800" b="1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 </a:t>
            </a:r>
            <a:r>
              <a:rPr kumimoji="0" lang="en-IN" sz="4800" b="1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Interface: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C750A6-477B-7B68-7620-16558FEBF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2" y="1997075"/>
            <a:ext cx="14631668" cy="823031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3112" y="2149475"/>
            <a:ext cx="14665008" cy="8249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7E9F8E-30E1-B24A-3AAE-A71B8167302D}"/>
              </a:ext>
            </a:extLst>
          </p:cNvPr>
          <p:cNvSpPr txBox="1"/>
          <p:nvPr/>
        </p:nvSpPr>
        <p:spPr>
          <a:xfrm>
            <a:off x="1890712" y="930275"/>
            <a:ext cx="9512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4791" marR="0" lvl="0" indent="-572876" algn="l" defTabSz="457200" rtl="0" eaLnBrk="1" fontAlgn="auto" latinLnBrk="0" hangingPunct="1">
              <a:lnSpc>
                <a:spcPct val="100000"/>
              </a:lnSpc>
              <a:spcBef>
                <a:spcPts val="264"/>
              </a:spcBef>
              <a:spcAft>
                <a:spcPts val="0"/>
              </a:spcAft>
              <a:buClrTx/>
              <a:buSzTx/>
              <a:buFont typeface="Symbol"/>
              <a:buChar char=""/>
              <a:tabLst>
                <a:tab pos="604791" algn="l"/>
                <a:tab pos="606387" algn="l"/>
              </a:tabLst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Shop</a:t>
            </a:r>
            <a:r>
              <a:rPr kumimoji="0" lang="en-IN" sz="4800" b="1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 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Section</a:t>
            </a:r>
            <a:r>
              <a:rPr kumimoji="0" lang="en-IN" sz="4800" b="1" i="0" u="none" strike="noStrike" kern="1200" cap="none" spc="-13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 </a:t>
            </a:r>
            <a:r>
              <a:rPr kumimoji="0" lang="en-IN" sz="4800" b="1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Interface: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255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912" y="2225675"/>
            <a:ext cx="14665008" cy="8249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7744CF-1598-F8C1-7394-516863E70737}"/>
              </a:ext>
            </a:extLst>
          </p:cNvPr>
          <p:cNvSpPr txBox="1"/>
          <p:nvPr/>
        </p:nvSpPr>
        <p:spPr>
          <a:xfrm>
            <a:off x="1585912" y="930275"/>
            <a:ext cx="1447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4791" marR="0" lvl="0" indent="-572876" algn="l" defTabSz="457200" rtl="0" eaLnBrk="1" fontAlgn="auto" latinLnBrk="0" hangingPunct="1">
              <a:lnSpc>
                <a:spcPct val="100000"/>
              </a:lnSpc>
              <a:spcBef>
                <a:spcPts val="251"/>
              </a:spcBef>
              <a:spcAft>
                <a:spcPts val="0"/>
              </a:spcAft>
              <a:buClrTx/>
              <a:buSzTx/>
              <a:buFont typeface="Symbol"/>
              <a:buChar char=""/>
              <a:tabLst>
                <a:tab pos="604791" algn="l"/>
                <a:tab pos="606387" algn="l"/>
              </a:tabLst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Browsing</a:t>
            </a:r>
            <a:r>
              <a:rPr kumimoji="0" lang="en-US" sz="4000" b="1" i="0" u="none" strike="noStrike" kern="1200" cap="none" spc="-63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Products</a:t>
            </a:r>
            <a:r>
              <a:rPr kumimoji="0" lang="en-US" sz="4000" b="1" i="0" u="none" strike="noStrike" kern="1200" cap="none" spc="-63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based</a:t>
            </a:r>
            <a:r>
              <a:rPr kumimoji="0" lang="en-US" sz="4000" b="1" i="0" u="none" strike="noStrike" kern="1200" cap="none" spc="-63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on</a:t>
            </a:r>
            <a:r>
              <a:rPr kumimoji="0" lang="en-US" sz="4000" b="1" i="0" u="none" strike="noStrike" kern="1200" cap="none" spc="-63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Brands</a:t>
            </a:r>
            <a:r>
              <a:rPr kumimoji="0" lang="en-US" sz="4000" b="1" i="0" u="none" strike="noStrike" kern="1200" cap="none" spc="-7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&amp;</a:t>
            </a:r>
            <a:r>
              <a:rPr kumimoji="0" lang="en-US" sz="4000" b="1" i="0" u="none" strike="noStrike" kern="1200" cap="none" spc="-88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Categories</a:t>
            </a:r>
            <a:r>
              <a:rPr kumimoji="0" lang="en-US" sz="4000" b="1" i="0" u="none" strike="noStrike" kern="1200" cap="none" spc="-13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 </a:t>
            </a:r>
            <a:r>
              <a:rPr kumimoji="0" lang="en-US" sz="4000" b="1" i="0" u="none" strike="noStrike" kern="1200" cap="none" spc="-126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cs typeface="Calibri"/>
              </a:rPr>
              <a:t>: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lgerian" panose="04020705040A02060702" pitchFamily="82" charset="0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3112" y="854075"/>
            <a:ext cx="6553200" cy="770890"/>
          </a:xfrm>
          <a:prstGeom prst="rect">
            <a:avLst/>
          </a:prstGeom>
        </p:spPr>
        <p:txBody>
          <a:bodyPr vert="horz" wrap="square" lIns="0" tIns="31915" rIns="0" bIns="0" rtlCol="0">
            <a:spAutoFit/>
          </a:bodyPr>
          <a:lstStyle/>
          <a:p>
            <a:pPr marL="604791" indent="-572876">
              <a:spcBef>
                <a:spcPts val="251"/>
              </a:spcBef>
              <a:buFont typeface="Symbol"/>
              <a:buChar char=""/>
              <a:tabLst>
                <a:tab pos="604791" algn="l"/>
                <a:tab pos="606387" algn="l"/>
              </a:tabLst>
            </a:pPr>
            <a:r>
              <a:rPr sz="4800" b="1" dirty="0">
                <a:latin typeface="Algerian" panose="04020705040A02060702" pitchFamily="82" charset="0"/>
                <a:cs typeface="Calibri"/>
              </a:rPr>
              <a:t>Cart</a:t>
            </a:r>
            <a:r>
              <a:rPr sz="4800" b="1" spc="-50" dirty="0">
                <a:latin typeface="Algerian" panose="04020705040A02060702" pitchFamily="82" charset="0"/>
                <a:cs typeface="Calibri"/>
              </a:rPr>
              <a:t> </a:t>
            </a:r>
            <a:r>
              <a:rPr sz="4800" b="1" dirty="0">
                <a:latin typeface="Algerian" panose="04020705040A02060702" pitchFamily="82" charset="0"/>
                <a:cs typeface="Calibri"/>
              </a:rPr>
              <a:t>Section</a:t>
            </a:r>
            <a:r>
              <a:rPr sz="4800" b="1" spc="-38" dirty="0">
                <a:latin typeface="Algerian" panose="04020705040A02060702" pitchFamily="82" charset="0"/>
                <a:cs typeface="Calibri"/>
              </a:rPr>
              <a:t> </a:t>
            </a:r>
            <a:r>
              <a:rPr sz="4800" b="1" spc="-126" dirty="0">
                <a:latin typeface="Algerian" panose="04020705040A02060702" pitchFamily="82" charset="0"/>
                <a:cs typeface="Calibri"/>
              </a:rPr>
              <a:t>:</a:t>
            </a:r>
            <a:endParaRPr sz="4800" dirty="0">
              <a:latin typeface="Algerian" panose="04020705040A02060702" pitchFamily="82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8208" y="1997075"/>
            <a:ext cx="14665008" cy="82494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06F5E0-3A53-0DFF-E313-040B637C5863}"/>
              </a:ext>
            </a:extLst>
          </p:cNvPr>
          <p:cNvSpPr>
            <a:spLocks noGrp="1"/>
          </p:cNvSpPr>
          <p:nvPr/>
        </p:nvSpPr>
        <p:spPr>
          <a:xfrm>
            <a:off x="900112" y="854075"/>
            <a:ext cx="9649262" cy="563372"/>
          </a:xfrm>
          <a:prstGeom prst="rect">
            <a:avLst/>
          </a:prstGeom>
        </p:spPr>
        <p:txBody>
          <a:bodyPr vert="horz" lIns="107277" tIns="53639" rIns="107277" bIns="53639" rtlCol="0" anchor="ctr">
            <a:noAutofit/>
          </a:bodyPr>
          <a:lstStyle>
            <a:lvl1pPr algn="l" defTabSz="1072774" rtl="0" eaLnBrk="1" latinLnBrk="0" hangingPunct="1">
              <a:spcBef>
                <a:spcPct val="0"/>
              </a:spcBef>
              <a:buNone/>
              <a:defRPr sz="33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Algerian" panose="04020705040A02060702" pitchFamily="82" charset="0"/>
                <a:cs typeface="Arial Black" panose="020B0A04020102020204" charset="0"/>
              </a:rPr>
              <a:t>Group members </a:t>
            </a:r>
            <a:r>
              <a:rPr lang="en-US" sz="4800" b="1" dirty="0">
                <a:latin typeface="Arial Black" panose="020B0A04020102020204" charset="0"/>
                <a:cs typeface="Arial Black" panose="020B0A04020102020204" charset="0"/>
              </a:rPr>
              <a:t>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6E8D43-2292-0525-5B40-2BCB607CB43B}"/>
              </a:ext>
            </a:extLst>
          </p:cNvPr>
          <p:cNvSpPr>
            <a:spLocks noGrp="1"/>
          </p:cNvSpPr>
          <p:nvPr/>
        </p:nvSpPr>
        <p:spPr>
          <a:xfrm>
            <a:off x="900112" y="3063875"/>
            <a:ext cx="11985715" cy="4858052"/>
          </a:xfrm>
          <a:prstGeom prst="rect">
            <a:avLst/>
          </a:prstGeom>
        </p:spPr>
        <p:txBody>
          <a:bodyPr vert="horz" lIns="107277" tIns="53639" rIns="107277" bIns="53639" rtlCol="0">
            <a:noAutofit/>
          </a:bodyPr>
          <a:lstStyle>
            <a:lvl1pPr marL="402290" indent="-402290" algn="l" defTabSz="1072774" rtl="0" eaLnBrk="1" latinLnBrk="0" hangingPunct="1">
              <a:spcBef>
                <a:spcPts val="939"/>
              </a:spcBef>
              <a:buFont typeface="Arial" pitchFamily="34" charset="0"/>
              <a:buNone/>
              <a:defRPr sz="1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827" indent="-203827" algn="l" defTabSz="1072774" rtl="0" eaLnBrk="1" latinLnBrk="0" hangingPunct="1">
              <a:spcBef>
                <a:spcPts val="352"/>
              </a:spcBef>
              <a:buClr>
                <a:schemeClr val="accent2"/>
              </a:buClr>
              <a:buFont typeface="Wingdings" pitchFamily="2" charset="2"/>
              <a:buChar char="§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2021" indent="-193099" algn="l" defTabSz="1072774" rtl="0" eaLnBrk="1" latinLnBrk="0" hangingPunct="1">
              <a:spcBef>
                <a:spcPts val="352"/>
              </a:spcBef>
              <a:buClr>
                <a:schemeClr val="accent2"/>
              </a:buClr>
              <a:buFont typeface="Wingdings" pitchFamily="2" charset="2"/>
              <a:buChar char="§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0214" indent="-193099" algn="l" defTabSz="1072774" rtl="0" eaLnBrk="1" latinLnBrk="0" hangingPunct="1">
              <a:spcBef>
                <a:spcPts val="352"/>
              </a:spcBef>
              <a:buClr>
                <a:schemeClr val="accent2"/>
              </a:buClr>
              <a:buFont typeface="Wingdings" pitchFamily="2" charset="2"/>
              <a:buChar char="§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8408" indent="-203827" algn="l" defTabSz="1072774" rtl="0" eaLnBrk="1" latinLnBrk="0" hangingPunct="1">
              <a:spcBef>
                <a:spcPts val="352"/>
              </a:spcBef>
              <a:buClr>
                <a:schemeClr val="accent2"/>
              </a:buClr>
              <a:buFont typeface="Wingdings" pitchFamily="2" charset="2"/>
              <a:buChar char="§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7329" indent="-203827" algn="l" defTabSz="1072774" rtl="0" eaLnBrk="1" latinLnBrk="0" hangingPunct="1">
              <a:spcBef>
                <a:spcPts val="352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87706" indent="-193099" algn="l" defTabSz="1072774" rtl="0" eaLnBrk="1" latinLnBrk="0" hangingPunct="1">
              <a:spcBef>
                <a:spcPts val="352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55899" indent="-193099" algn="l" defTabSz="1072774" rtl="0" eaLnBrk="1" latinLnBrk="0" hangingPunct="1">
              <a:spcBef>
                <a:spcPts val="352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2637" indent="-193099" algn="l" defTabSz="1072774" rtl="0" eaLnBrk="1" latinLnBrk="0" hangingPunct="1">
              <a:spcBef>
                <a:spcPts val="352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6118" lvl="4" indent="0">
              <a:lnSpc>
                <a:spcPct val="150000"/>
              </a:lnSpc>
              <a:buNone/>
            </a:pPr>
            <a:r>
              <a:rPr lang="en-IN" sz="4000" b="1" dirty="0">
                <a:latin typeface="Algerian" panose="04020705040A02060702" pitchFamily="82" charset="0"/>
              </a:rPr>
              <a:t>1. Aniket Atole (Roll No: 3) </a:t>
            </a:r>
          </a:p>
          <a:p>
            <a:pPr marL="804581" lvl="4" indent="-198463">
              <a:lnSpc>
                <a:spcPct val="150000"/>
              </a:lnSpc>
            </a:pPr>
            <a:endParaRPr lang="en-IN" sz="4000" b="1" dirty="0">
              <a:latin typeface="Algerian" panose="04020705040A02060702" pitchFamily="82" charset="0"/>
            </a:endParaRPr>
          </a:p>
          <a:p>
            <a:pPr marL="804581" lvl="4" indent="-198463">
              <a:lnSpc>
                <a:spcPct val="150000"/>
              </a:lnSpc>
              <a:buNone/>
            </a:pPr>
            <a:r>
              <a:rPr lang="en-IN" sz="4000" b="1" dirty="0">
                <a:latin typeface="Algerian" panose="04020705040A02060702" pitchFamily="82" charset="0"/>
              </a:rPr>
              <a:t>2. Mahesh Mane (Roll No: 71) </a:t>
            </a:r>
          </a:p>
          <a:p>
            <a:pPr marL="804581" lvl="4" indent="-198463">
              <a:lnSpc>
                <a:spcPct val="150000"/>
              </a:lnSpc>
              <a:buNone/>
            </a:pPr>
            <a:endParaRPr lang="en-IN" sz="4000" b="1" dirty="0">
              <a:latin typeface="Algerian" panose="04020705040A02060702" pitchFamily="82" charset="0"/>
            </a:endParaRPr>
          </a:p>
          <a:p>
            <a:pPr marL="804581" lvl="4" indent="-198463">
              <a:lnSpc>
                <a:spcPct val="150000"/>
              </a:lnSpc>
              <a:buNone/>
            </a:pPr>
            <a:r>
              <a:rPr lang="en-IN" sz="4000" b="1" dirty="0">
                <a:latin typeface="Algerian" panose="04020705040A02060702" pitchFamily="82" charset="0"/>
              </a:rPr>
              <a:t>3. Ramchandra Mane (Roll No:72)</a:t>
            </a:r>
            <a:endParaRPr lang="en-US" sz="4000" b="1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3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85912" y="930275"/>
            <a:ext cx="5638800" cy="772502"/>
          </a:xfrm>
          <a:prstGeom prst="rect">
            <a:avLst/>
          </a:prstGeom>
        </p:spPr>
        <p:txBody>
          <a:bodyPr vert="horz" wrap="square" lIns="0" tIns="33511" rIns="0" bIns="0" rtlCol="0">
            <a:spAutoFit/>
          </a:bodyPr>
          <a:lstStyle/>
          <a:p>
            <a:pPr marL="604791" indent="-572876">
              <a:spcBef>
                <a:spcPts val="264"/>
              </a:spcBef>
              <a:buFont typeface="Symbol"/>
              <a:buChar char=""/>
              <a:tabLst>
                <a:tab pos="604791" algn="l"/>
                <a:tab pos="606387" algn="l"/>
              </a:tabLst>
            </a:pPr>
            <a:r>
              <a:rPr sz="4800" b="1" dirty="0">
                <a:latin typeface="Algerian" panose="04020705040A02060702" pitchFamily="82" charset="0"/>
                <a:cs typeface="Calibri"/>
              </a:rPr>
              <a:t>Admin</a:t>
            </a:r>
            <a:r>
              <a:rPr sz="4800" b="1" spc="-38" dirty="0">
                <a:latin typeface="Algerian" panose="04020705040A02060702" pitchFamily="82" charset="0"/>
                <a:cs typeface="Calibri"/>
              </a:rPr>
              <a:t> </a:t>
            </a:r>
            <a:r>
              <a:rPr sz="4800" b="1" dirty="0">
                <a:latin typeface="Algerian" panose="04020705040A02060702" pitchFamily="82" charset="0"/>
                <a:cs typeface="Calibri"/>
              </a:rPr>
              <a:t>LOG</a:t>
            </a:r>
            <a:r>
              <a:rPr sz="4800" b="1" spc="-13" dirty="0">
                <a:latin typeface="Algerian" panose="04020705040A02060702" pitchFamily="82" charset="0"/>
                <a:cs typeface="Calibri"/>
              </a:rPr>
              <a:t> </a:t>
            </a:r>
            <a:r>
              <a:rPr sz="4800" b="1" dirty="0">
                <a:latin typeface="Algerian" panose="04020705040A02060702" pitchFamily="82" charset="0"/>
                <a:cs typeface="Calibri"/>
              </a:rPr>
              <a:t>IN</a:t>
            </a:r>
            <a:r>
              <a:rPr sz="4800" b="1" spc="-38" dirty="0">
                <a:latin typeface="Algerian" panose="04020705040A02060702" pitchFamily="82" charset="0"/>
                <a:cs typeface="Calibri"/>
              </a:rPr>
              <a:t> </a:t>
            </a:r>
            <a:r>
              <a:rPr sz="4800" b="1" spc="-126" dirty="0">
                <a:latin typeface="Algerian" panose="04020705040A02060702" pitchFamily="82" charset="0"/>
                <a:cs typeface="Calibri"/>
              </a:rPr>
              <a:t>:</a:t>
            </a:r>
            <a:endParaRPr sz="4800" dirty="0">
              <a:latin typeface="Algerian" panose="04020705040A02060702" pitchFamily="82" charset="0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920" y="2072518"/>
            <a:ext cx="14665008" cy="825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60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6912" y="1082675"/>
            <a:ext cx="6629400" cy="770890"/>
          </a:xfrm>
          <a:prstGeom prst="rect">
            <a:avLst/>
          </a:prstGeom>
        </p:spPr>
        <p:txBody>
          <a:bodyPr vert="horz" wrap="square" lIns="0" tIns="31915" rIns="0" bIns="0" rtlCol="0">
            <a:spAutoFit/>
          </a:bodyPr>
          <a:lstStyle/>
          <a:p>
            <a:pPr marL="604791" indent="-572876">
              <a:spcBef>
                <a:spcPts val="251"/>
              </a:spcBef>
              <a:buFont typeface="Symbol"/>
              <a:buChar char=""/>
              <a:tabLst>
                <a:tab pos="604791" algn="l"/>
                <a:tab pos="606387" algn="l"/>
              </a:tabLst>
            </a:pPr>
            <a:r>
              <a:rPr sz="4800" b="1" dirty="0">
                <a:latin typeface="Algerian" panose="04020705040A02060702" pitchFamily="82" charset="0"/>
                <a:cs typeface="Calibri"/>
              </a:rPr>
              <a:t>Admin</a:t>
            </a:r>
            <a:r>
              <a:rPr sz="4800" b="1" spc="-63" dirty="0">
                <a:latin typeface="Algerian" panose="04020705040A02060702" pitchFamily="82" charset="0"/>
                <a:cs typeface="Calibri"/>
              </a:rPr>
              <a:t> </a:t>
            </a:r>
            <a:r>
              <a:rPr sz="4800" b="1" dirty="0">
                <a:latin typeface="Algerian" panose="04020705040A02060702" pitchFamily="82" charset="0"/>
                <a:cs typeface="Calibri"/>
              </a:rPr>
              <a:t>Dashboard</a:t>
            </a:r>
            <a:r>
              <a:rPr sz="4800" b="1" spc="-50" dirty="0">
                <a:latin typeface="Algerian" panose="04020705040A02060702" pitchFamily="82" charset="0"/>
                <a:cs typeface="Calibri"/>
              </a:rPr>
              <a:t> </a:t>
            </a:r>
            <a:r>
              <a:rPr sz="4800" b="1" spc="-126" dirty="0">
                <a:latin typeface="Algerian" panose="04020705040A02060702" pitchFamily="82" charset="0"/>
                <a:cs typeface="Calibri"/>
              </a:rPr>
              <a:t>:</a:t>
            </a:r>
            <a:endParaRPr sz="4800" dirty="0">
              <a:latin typeface="Algerian" panose="04020705040A02060702" pitchFamily="82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8208" y="2073275"/>
            <a:ext cx="14665008" cy="825006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2512" y="777875"/>
            <a:ext cx="11125200" cy="7568649"/>
          </a:xfrm>
          <a:prstGeom prst="rect">
            <a:avLst/>
          </a:prstGeom>
        </p:spPr>
        <p:txBody>
          <a:bodyPr vert="horz" wrap="square" lIns="0" tIns="31915" rIns="0" bIns="0" rtlCol="0">
            <a:spAutoFit/>
          </a:bodyPr>
          <a:lstStyle/>
          <a:p>
            <a:pPr marL="717715" indent="-685800">
              <a:spcBef>
                <a:spcPts val="251"/>
              </a:spcBef>
              <a:buFont typeface="Arial" panose="020B0604020202020204" pitchFamily="34" charset="0"/>
              <a:buChar char="•"/>
            </a:pPr>
            <a:r>
              <a:rPr sz="4800" b="1" u="sng" dirty="0"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Future</a:t>
            </a:r>
            <a:r>
              <a:rPr sz="4800" b="1" u="sng" spc="-25" dirty="0"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 Scope:</a:t>
            </a:r>
            <a:endParaRPr sz="4800" b="1" dirty="0">
              <a:latin typeface="Algerian" panose="04020705040A02060702" pitchFamily="82" charset="0"/>
              <a:cs typeface="Calibri"/>
            </a:endParaRPr>
          </a:p>
          <a:p>
            <a:pPr marL="1063587" lvl="1" indent="-576068">
              <a:lnSpc>
                <a:spcPct val="150000"/>
              </a:lnSpc>
              <a:spcBef>
                <a:spcPts val="4461"/>
              </a:spcBef>
              <a:buAutoNum type="arabicPeriod"/>
              <a:tabLst>
                <a:tab pos="607983" algn="l"/>
              </a:tabLst>
            </a:pPr>
            <a:r>
              <a:rPr sz="4523" b="1" dirty="0">
                <a:latin typeface="Calibri"/>
                <a:cs typeface="Calibri"/>
              </a:rPr>
              <a:t>Personalized</a:t>
            </a:r>
            <a:r>
              <a:rPr sz="4523" b="1" spc="-113" dirty="0">
                <a:latin typeface="Calibri"/>
                <a:cs typeface="Calibri"/>
              </a:rPr>
              <a:t> </a:t>
            </a:r>
            <a:r>
              <a:rPr sz="4523" b="1" spc="-25" dirty="0">
                <a:latin typeface="Calibri"/>
                <a:cs typeface="Calibri"/>
              </a:rPr>
              <a:t>Recommendations</a:t>
            </a:r>
            <a:endParaRPr sz="4523" dirty="0">
              <a:latin typeface="Calibri"/>
              <a:cs typeface="Calibri"/>
            </a:endParaRPr>
          </a:p>
          <a:p>
            <a:pPr marL="1063587" lvl="1" indent="-576068">
              <a:lnSpc>
                <a:spcPct val="150000"/>
              </a:lnSpc>
              <a:spcBef>
                <a:spcPts val="88"/>
              </a:spcBef>
              <a:buAutoNum type="arabicPeriod"/>
              <a:tabLst>
                <a:tab pos="607983" algn="l"/>
              </a:tabLst>
            </a:pPr>
            <a:r>
              <a:rPr sz="4523" b="1" dirty="0">
                <a:latin typeface="Calibri"/>
                <a:cs typeface="Calibri"/>
              </a:rPr>
              <a:t>Virtual </a:t>
            </a:r>
            <a:r>
              <a:rPr sz="4523" b="1" spc="-25" dirty="0">
                <a:latin typeface="Calibri"/>
                <a:cs typeface="Calibri"/>
              </a:rPr>
              <a:t>Try-</a:t>
            </a:r>
            <a:r>
              <a:rPr sz="4523" b="1" dirty="0">
                <a:latin typeface="Calibri"/>
                <a:cs typeface="Calibri"/>
              </a:rPr>
              <a:t>On</a:t>
            </a:r>
            <a:r>
              <a:rPr sz="4523" b="1" spc="-13" dirty="0">
                <a:latin typeface="Calibri"/>
                <a:cs typeface="Calibri"/>
              </a:rPr>
              <a:t> </a:t>
            </a:r>
            <a:r>
              <a:rPr sz="4523" b="1" spc="-25" dirty="0">
                <a:latin typeface="Calibri"/>
                <a:cs typeface="Calibri"/>
              </a:rPr>
              <a:t>Experience</a:t>
            </a:r>
            <a:endParaRPr sz="4523" dirty="0">
              <a:latin typeface="Calibri"/>
              <a:cs typeface="Calibri"/>
            </a:endParaRPr>
          </a:p>
          <a:p>
            <a:pPr marL="1063587" lvl="1" indent="-576068">
              <a:lnSpc>
                <a:spcPct val="150000"/>
              </a:lnSpc>
              <a:spcBef>
                <a:spcPts val="88"/>
              </a:spcBef>
              <a:buAutoNum type="arabicPeriod"/>
              <a:tabLst>
                <a:tab pos="607983" algn="l"/>
              </a:tabLst>
            </a:pPr>
            <a:r>
              <a:rPr sz="4523" b="1" dirty="0">
                <a:latin typeface="Calibri"/>
                <a:cs typeface="Calibri"/>
              </a:rPr>
              <a:t>Expanded</a:t>
            </a:r>
            <a:r>
              <a:rPr sz="4523" b="1" spc="-50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Shopping</a:t>
            </a:r>
            <a:r>
              <a:rPr sz="4523" b="1" spc="-38" dirty="0">
                <a:latin typeface="Calibri"/>
                <a:cs typeface="Calibri"/>
              </a:rPr>
              <a:t> </a:t>
            </a:r>
            <a:r>
              <a:rPr sz="4523" b="1" spc="-25" dirty="0">
                <a:latin typeface="Calibri"/>
                <a:cs typeface="Calibri"/>
              </a:rPr>
              <a:t>Channels</a:t>
            </a:r>
            <a:endParaRPr sz="4523" dirty="0">
              <a:latin typeface="Calibri"/>
              <a:cs typeface="Calibri"/>
            </a:endParaRPr>
          </a:p>
          <a:p>
            <a:pPr marL="1063587" lvl="1" indent="-576068">
              <a:lnSpc>
                <a:spcPct val="150000"/>
              </a:lnSpc>
              <a:spcBef>
                <a:spcPts val="88"/>
              </a:spcBef>
              <a:buAutoNum type="arabicPeriod"/>
              <a:tabLst>
                <a:tab pos="607983" algn="l"/>
              </a:tabLst>
            </a:pPr>
            <a:r>
              <a:rPr sz="4523" b="1" dirty="0">
                <a:latin typeface="Calibri"/>
                <a:cs typeface="Calibri"/>
              </a:rPr>
              <a:t>Sustainable</a:t>
            </a:r>
            <a:r>
              <a:rPr sz="4523" b="1" spc="-25" dirty="0">
                <a:latin typeface="Calibri"/>
                <a:cs typeface="Calibri"/>
              </a:rPr>
              <a:t> Practices</a:t>
            </a:r>
            <a:endParaRPr sz="4523" dirty="0">
              <a:latin typeface="Calibri"/>
              <a:cs typeface="Calibri"/>
            </a:endParaRPr>
          </a:p>
          <a:p>
            <a:pPr marL="1063587" lvl="1" indent="-576068">
              <a:lnSpc>
                <a:spcPct val="150000"/>
              </a:lnSpc>
              <a:spcBef>
                <a:spcPts val="101"/>
              </a:spcBef>
              <a:buAutoNum type="arabicPeriod"/>
              <a:tabLst>
                <a:tab pos="607983" algn="l"/>
              </a:tabLst>
            </a:pPr>
            <a:r>
              <a:rPr sz="4523" b="1" dirty="0">
                <a:latin typeface="Calibri"/>
                <a:cs typeface="Calibri"/>
              </a:rPr>
              <a:t>Enhanced</a:t>
            </a:r>
            <a:r>
              <a:rPr sz="4523" b="1" spc="-13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Security</a:t>
            </a:r>
            <a:r>
              <a:rPr sz="4523" b="1" spc="-13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with</a:t>
            </a:r>
            <a:r>
              <a:rPr sz="4523" b="1" spc="13" dirty="0">
                <a:latin typeface="Calibri"/>
                <a:cs typeface="Calibri"/>
              </a:rPr>
              <a:t> </a:t>
            </a:r>
            <a:r>
              <a:rPr sz="4523" b="1" spc="-25" dirty="0">
                <a:latin typeface="Calibri"/>
                <a:cs typeface="Calibri"/>
              </a:rPr>
              <a:t>Blockchain</a:t>
            </a:r>
            <a:endParaRPr sz="4523" dirty="0">
              <a:latin typeface="Calibri"/>
              <a:cs typeface="Calibri"/>
            </a:endParaRPr>
          </a:p>
          <a:p>
            <a:pPr marL="1063587" lvl="1" indent="-576068">
              <a:lnSpc>
                <a:spcPct val="150000"/>
              </a:lnSpc>
              <a:spcBef>
                <a:spcPts val="88"/>
              </a:spcBef>
              <a:buAutoNum type="arabicPeriod"/>
              <a:tabLst>
                <a:tab pos="607983" algn="l"/>
              </a:tabLst>
            </a:pPr>
            <a:r>
              <a:rPr sz="4523" b="1" dirty="0">
                <a:latin typeface="Calibri"/>
                <a:cs typeface="Calibri"/>
              </a:rPr>
              <a:t>Global</a:t>
            </a:r>
            <a:r>
              <a:rPr sz="4523" b="1" spc="-25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Market</a:t>
            </a:r>
            <a:r>
              <a:rPr sz="4523" b="1" spc="-25" dirty="0">
                <a:latin typeface="Calibri"/>
                <a:cs typeface="Calibri"/>
              </a:rPr>
              <a:t> Expansion</a:t>
            </a:r>
            <a:endParaRPr sz="452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9112" y="1539875"/>
            <a:ext cx="14526177" cy="7617060"/>
          </a:xfrm>
          <a:prstGeom prst="rect">
            <a:avLst/>
          </a:prstGeom>
        </p:spPr>
        <p:txBody>
          <a:bodyPr vert="horz" wrap="square" lIns="0" tIns="31915" rIns="0" bIns="0" rtlCol="0">
            <a:spAutoFit/>
          </a:bodyPr>
          <a:lstStyle/>
          <a:p>
            <a:pPr marL="31915">
              <a:spcBef>
                <a:spcPts val="251"/>
              </a:spcBef>
            </a:pPr>
            <a:r>
              <a:rPr sz="4800" b="1" spc="-25" dirty="0"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Conclusion:</a:t>
            </a:r>
            <a:endParaRPr sz="4800" b="1" dirty="0">
              <a:latin typeface="Algerian" panose="04020705040A02060702" pitchFamily="82" charset="0"/>
              <a:cs typeface="Calibri"/>
            </a:endParaRPr>
          </a:p>
          <a:p>
            <a:pPr>
              <a:spcBef>
                <a:spcPts val="138"/>
              </a:spcBef>
            </a:pPr>
            <a:endParaRPr sz="4398" dirty="0">
              <a:latin typeface="Calibri"/>
              <a:cs typeface="Calibri"/>
            </a:endParaRPr>
          </a:p>
          <a:p>
            <a:pPr marL="31915" marR="12766">
              <a:lnSpc>
                <a:spcPct val="150000"/>
              </a:lnSpc>
            </a:pPr>
            <a:r>
              <a:rPr sz="4523" b="1" dirty="0">
                <a:latin typeface="Calibri"/>
                <a:cs typeface="Calibri"/>
              </a:rPr>
              <a:t>Our</a:t>
            </a:r>
            <a:r>
              <a:rPr sz="4523" b="1" spc="-113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e-commerce</a:t>
            </a:r>
            <a:r>
              <a:rPr sz="4523" b="1" spc="-63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website</a:t>
            </a:r>
            <a:r>
              <a:rPr sz="4523" b="1" spc="-63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revolutionizes</a:t>
            </a:r>
            <a:r>
              <a:rPr sz="4523" b="1" spc="-50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clothing</a:t>
            </a:r>
            <a:r>
              <a:rPr sz="4523" b="1" spc="-63" dirty="0">
                <a:latin typeface="Calibri"/>
                <a:cs typeface="Calibri"/>
              </a:rPr>
              <a:t> </a:t>
            </a:r>
            <a:r>
              <a:rPr sz="4523" b="1" spc="-25" dirty="0">
                <a:latin typeface="Calibri"/>
                <a:cs typeface="Calibri"/>
              </a:rPr>
              <a:t>shopping </a:t>
            </a:r>
            <a:r>
              <a:rPr sz="4523" b="1" dirty="0">
                <a:latin typeface="Calibri"/>
                <a:cs typeface="Calibri"/>
              </a:rPr>
              <a:t>with</a:t>
            </a:r>
            <a:r>
              <a:rPr sz="4523" b="1" spc="-88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intuitive</a:t>
            </a:r>
            <a:r>
              <a:rPr sz="4523" b="1" spc="-50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navigation,</a:t>
            </a:r>
            <a:r>
              <a:rPr sz="4523" b="1" spc="-63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personalized</a:t>
            </a:r>
            <a:r>
              <a:rPr sz="4523" b="1" spc="-63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recommendations,</a:t>
            </a:r>
            <a:r>
              <a:rPr sz="4523" b="1" spc="-50" dirty="0">
                <a:latin typeface="Calibri"/>
                <a:cs typeface="Calibri"/>
              </a:rPr>
              <a:t> </a:t>
            </a:r>
            <a:r>
              <a:rPr sz="4523" b="1" spc="-63" dirty="0">
                <a:latin typeface="Calibri"/>
                <a:cs typeface="Calibri"/>
              </a:rPr>
              <a:t>and </a:t>
            </a:r>
            <a:r>
              <a:rPr sz="4523" b="1" dirty="0">
                <a:latin typeface="Calibri"/>
                <a:cs typeface="Calibri"/>
              </a:rPr>
              <a:t>seamless</a:t>
            </a:r>
            <a:r>
              <a:rPr sz="4523" b="1" spc="-63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transactions,</a:t>
            </a:r>
            <a:r>
              <a:rPr sz="4523" b="1" spc="-50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ensuring</a:t>
            </a:r>
            <a:r>
              <a:rPr sz="4523" b="1" spc="-38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a</a:t>
            </a:r>
            <a:r>
              <a:rPr sz="4523" b="1" spc="-50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delightful</a:t>
            </a:r>
            <a:r>
              <a:rPr sz="4523" b="1" spc="-38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user</a:t>
            </a:r>
            <a:r>
              <a:rPr sz="4523" b="1" spc="-50" dirty="0">
                <a:latin typeface="Calibri"/>
                <a:cs typeface="Calibri"/>
              </a:rPr>
              <a:t> </a:t>
            </a:r>
            <a:r>
              <a:rPr sz="4523" b="1" spc="-25" dirty="0">
                <a:latin typeface="Calibri"/>
                <a:cs typeface="Calibri"/>
              </a:rPr>
              <a:t>experience. </a:t>
            </a:r>
            <a:r>
              <a:rPr sz="4523" b="1" dirty="0">
                <a:latin typeface="Calibri"/>
                <a:cs typeface="Calibri"/>
              </a:rPr>
              <a:t>With</a:t>
            </a:r>
            <a:r>
              <a:rPr sz="4523" b="1" spc="-25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a</a:t>
            </a:r>
            <a:r>
              <a:rPr sz="4523" b="1" spc="-38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focus</a:t>
            </a:r>
            <a:r>
              <a:rPr sz="4523" b="1" spc="-25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on</a:t>
            </a:r>
            <a:r>
              <a:rPr sz="4523" b="1" spc="-38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convenience,</a:t>
            </a:r>
            <a:r>
              <a:rPr sz="4523" b="1" spc="-25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style,</a:t>
            </a:r>
            <a:r>
              <a:rPr sz="4523" b="1" spc="-25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and</a:t>
            </a:r>
            <a:r>
              <a:rPr sz="4523" b="1" spc="-13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security,</a:t>
            </a:r>
            <a:r>
              <a:rPr sz="4523" b="1" spc="-25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we</a:t>
            </a:r>
            <a:r>
              <a:rPr sz="4523" b="1" spc="-25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aim</a:t>
            </a:r>
            <a:r>
              <a:rPr sz="4523" b="1" spc="-25" dirty="0">
                <a:latin typeface="Calibri"/>
                <a:cs typeface="Calibri"/>
              </a:rPr>
              <a:t> </a:t>
            </a:r>
            <a:r>
              <a:rPr sz="4523" b="1" spc="-63" dirty="0">
                <a:latin typeface="Calibri"/>
                <a:cs typeface="Calibri"/>
              </a:rPr>
              <a:t>to </a:t>
            </a:r>
            <a:r>
              <a:rPr sz="4523" b="1" dirty="0">
                <a:latin typeface="Calibri"/>
                <a:cs typeface="Calibri"/>
              </a:rPr>
              <a:t>redefine</a:t>
            </a:r>
            <a:r>
              <a:rPr sz="4523" b="1" spc="-75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online</a:t>
            </a:r>
            <a:r>
              <a:rPr sz="4523" b="1" spc="-38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fashion</a:t>
            </a:r>
            <a:r>
              <a:rPr sz="4523" b="1" spc="-50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retailing</a:t>
            </a:r>
            <a:r>
              <a:rPr sz="4523" b="1" spc="-38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for</a:t>
            </a:r>
            <a:r>
              <a:rPr sz="4523" b="1" spc="-50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a</a:t>
            </a:r>
            <a:r>
              <a:rPr sz="4523" b="1" spc="-50" dirty="0">
                <a:latin typeface="Calibri"/>
                <a:cs typeface="Calibri"/>
              </a:rPr>
              <a:t> </a:t>
            </a:r>
            <a:r>
              <a:rPr sz="4523" b="1" dirty="0">
                <a:latin typeface="Calibri"/>
                <a:cs typeface="Calibri"/>
              </a:rPr>
              <a:t>global</a:t>
            </a:r>
            <a:r>
              <a:rPr sz="4523" b="1" spc="-38" dirty="0">
                <a:latin typeface="Calibri"/>
                <a:cs typeface="Calibri"/>
              </a:rPr>
              <a:t> </a:t>
            </a:r>
            <a:r>
              <a:rPr sz="4523" b="1" spc="-25" dirty="0">
                <a:latin typeface="Calibri"/>
                <a:cs typeface="Calibri"/>
              </a:rPr>
              <a:t>audience.</a:t>
            </a:r>
            <a:endParaRPr sz="4523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712" y="-34925"/>
            <a:ext cx="12984676" cy="10207705"/>
          </a:xfrm>
          <a:prstGeom prst="rect">
            <a:avLst/>
          </a:prstGeom>
        </p:spPr>
        <p:txBody>
          <a:bodyPr vert="horz" wrap="square" lIns="0" tIns="31915" rIns="0" bIns="0" rtlCol="0">
            <a:spAutoFit/>
          </a:bodyPr>
          <a:lstStyle/>
          <a:p>
            <a:pPr marL="717715" indent="-685800">
              <a:spcBef>
                <a:spcPts val="251"/>
              </a:spcBef>
              <a:buFont typeface="Wingdings" panose="05000000000000000000" pitchFamily="2" charset="2"/>
              <a:buChar char="q"/>
            </a:pPr>
            <a:r>
              <a:rPr sz="4800" b="1" spc="-25" dirty="0"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References:</a:t>
            </a:r>
            <a:endParaRPr sz="4800" b="1" dirty="0">
              <a:latin typeface="Algerian" panose="04020705040A02060702" pitchFamily="82" charset="0"/>
              <a:cs typeface="Calibri"/>
            </a:endParaRPr>
          </a:p>
          <a:p>
            <a:pPr>
              <a:spcBef>
                <a:spcPts val="38"/>
              </a:spcBef>
            </a:pPr>
            <a:endParaRPr sz="4523" dirty="0">
              <a:latin typeface="Calibri"/>
              <a:cs typeface="Calibri"/>
            </a:endParaRPr>
          </a:p>
          <a:p>
            <a:pPr marL="603415" marR="2845231" indent="-571500">
              <a:lnSpc>
                <a:spcPct val="102099"/>
              </a:lnSpc>
              <a:buFont typeface="Arial" panose="020B0604020202020204" pitchFamily="34" charset="0"/>
              <a:buChar char="•"/>
            </a:pPr>
            <a:r>
              <a:rPr sz="3518" b="1" i="1" dirty="0"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Tech</a:t>
            </a:r>
            <a:r>
              <a:rPr sz="3518" b="1" i="1" spc="-38" dirty="0"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 </a:t>
            </a:r>
            <a:r>
              <a:rPr sz="3518" b="1" i="1" dirty="0"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2</a:t>
            </a:r>
            <a:r>
              <a:rPr sz="3518" b="1" i="1" spc="-50" dirty="0"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 </a:t>
            </a:r>
            <a:r>
              <a:rPr sz="3518" b="1" i="1" dirty="0"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Etc</a:t>
            </a:r>
            <a:r>
              <a:rPr sz="3518" b="1" i="1" spc="-25" dirty="0">
                <a:latin typeface="Algerian" panose="04020705040A02060702" pitchFamily="82" charset="0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(</a:t>
            </a:r>
            <a:r>
              <a:rPr sz="3518" b="1" dirty="0">
                <a:latin typeface="Calibri"/>
                <a:cs typeface="Calibri"/>
              </a:rPr>
              <a:t>Guide</a:t>
            </a:r>
            <a:r>
              <a:rPr sz="3518" b="1" spc="-63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us</a:t>
            </a:r>
            <a:r>
              <a:rPr sz="3518" b="1" spc="-63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for</a:t>
            </a:r>
            <a:r>
              <a:rPr sz="3518" b="1" spc="-13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Frontend</a:t>
            </a:r>
            <a:r>
              <a:rPr sz="3518" b="1" spc="-25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of</a:t>
            </a:r>
            <a:r>
              <a:rPr sz="3518" b="1" spc="-25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the</a:t>
            </a:r>
            <a:r>
              <a:rPr sz="3518" b="1" spc="-38" dirty="0">
                <a:latin typeface="Calibri"/>
                <a:cs typeface="Calibri"/>
              </a:rPr>
              <a:t> </a:t>
            </a:r>
            <a:r>
              <a:rPr sz="3518" b="1" spc="-25" dirty="0">
                <a:latin typeface="Calibri"/>
                <a:cs typeface="Calibri"/>
              </a:rPr>
              <a:t>System) </a:t>
            </a:r>
            <a:r>
              <a:rPr sz="3518" b="1" spc="-25" dirty="0">
                <a:latin typeface="Calibri"/>
                <a:cs typeface="Calibri"/>
                <a:hlinkClick r:id="rId2"/>
              </a:rPr>
              <a:t>https://youtube.com/@Tech2etc?si=B1rx2Subql4U3lZ8</a:t>
            </a:r>
            <a:endParaRPr sz="3518" b="1" dirty="0">
              <a:latin typeface="Calibri"/>
              <a:cs typeface="Calibri"/>
            </a:endParaRPr>
          </a:p>
          <a:p>
            <a:pPr marL="457200" indent="-457200">
              <a:spcBef>
                <a:spcPts val="113"/>
              </a:spcBef>
              <a:buFont typeface="Arial" panose="020B0604020202020204" pitchFamily="34" charset="0"/>
              <a:buChar char="•"/>
            </a:pPr>
            <a:endParaRPr sz="3200" b="1" i="1" dirty="0">
              <a:latin typeface="Algerian" panose="04020705040A02060702" pitchFamily="82" charset="0"/>
              <a:cs typeface="Calibri"/>
            </a:endParaRPr>
          </a:p>
          <a:p>
            <a:pPr marL="489115" marR="419684" indent="-457200">
              <a:lnSpc>
                <a:spcPct val="102099"/>
              </a:lnSpc>
              <a:buFont typeface="Arial" panose="020B0604020202020204" pitchFamily="34" charset="0"/>
              <a:buChar char="•"/>
            </a:pPr>
            <a:r>
              <a:rPr sz="3200" b="1" i="1" dirty="0"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Step</a:t>
            </a:r>
            <a:r>
              <a:rPr sz="3200" b="1" i="1" spc="-63" dirty="0"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 </a:t>
            </a:r>
            <a:r>
              <a:rPr sz="3200" b="1" i="1" dirty="0"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by</a:t>
            </a:r>
            <a:r>
              <a:rPr sz="3200" b="1" i="1" spc="-50" dirty="0"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 </a:t>
            </a:r>
            <a:r>
              <a:rPr sz="3200" b="1" i="1" dirty="0"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Step</a:t>
            </a:r>
            <a:r>
              <a:rPr sz="3200" b="1" i="1" spc="-63" dirty="0">
                <a:latin typeface="Algerian" panose="04020705040A02060702" pitchFamily="82" charset="0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(</a:t>
            </a:r>
            <a:r>
              <a:rPr sz="3518" b="1" dirty="0">
                <a:latin typeface="Calibri"/>
                <a:cs typeface="Calibri"/>
              </a:rPr>
              <a:t>Guided</a:t>
            </a:r>
            <a:r>
              <a:rPr sz="3518" b="1" spc="-63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us</a:t>
            </a:r>
            <a:r>
              <a:rPr sz="3518" b="1" spc="-25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for</a:t>
            </a:r>
            <a:r>
              <a:rPr sz="3518" b="1" spc="-63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Backend</a:t>
            </a:r>
            <a:r>
              <a:rPr sz="3518" b="1" spc="-25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and</a:t>
            </a:r>
            <a:r>
              <a:rPr sz="3518" b="1" spc="-25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functionality</a:t>
            </a:r>
            <a:r>
              <a:rPr sz="3518" b="1" spc="-38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of</a:t>
            </a:r>
            <a:r>
              <a:rPr sz="3518" b="1" spc="-25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the</a:t>
            </a:r>
            <a:r>
              <a:rPr sz="3518" b="1" spc="-25" dirty="0">
                <a:latin typeface="Calibri"/>
                <a:cs typeface="Calibri"/>
              </a:rPr>
              <a:t> system) </a:t>
            </a:r>
            <a:r>
              <a:rPr sz="3518" b="1" spc="-25" dirty="0">
                <a:latin typeface="Calibri"/>
                <a:cs typeface="Calibri"/>
                <a:hlinkClick r:id="rId3"/>
              </a:rPr>
              <a:t>https://youtube.com/@KhanamCoding?si=yFjb7MQD1LvyAKsZ</a:t>
            </a:r>
            <a:endParaRPr sz="3518" b="1" dirty="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3518" dirty="0">
              <a:latin typeface="Calibri"/>
              <a:cs typeface="Calibri"/>
            </a:endParaRPr>
          </a:p>
          <a:p>
            <a:pPr marL="603415" marR="12766" indent="-571500">
              <a:lnSpc>
                <a:spcPct val="101400"/>
              </a:lnSpc>
              <a:buFont typeface="Arial" panose="020B0604020202020204" pitchFamily="34" charset="0"/>
              <a:buChar char="•"/>
            </a:pPr>
            <a:r>
              <a:rPr sz="3518" b="1" dirty="0"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Thapa</a:t>
            </a:r>
            <a:r>
              <a:rPr sz="3518" b="1" spc="-50" dirty="0"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 </a:t>
            </a:r>
            <a:r>
              <a:rPr sz="3518" b="1" dirty="0"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Technical</a:t>
            </a:r>
            <a:r>
              <a:rPr sz="3518" b="1" spc="-50" dirty="0">
                <a:latin typeface="Algerian" panose="04020705040A02060702" pitchFamily="82" charset="0"/>
                <a:cs typeface="Calibri"/>
              </a:rPr>
              <a:t> </a:t>
            </a:r>
            <a:r>
              <a:rPr sz="3518" dirty="0">
                <a:latin typeface="Calibri"/>
                <a:cs typeface="Calibri"/>
              </a:rPr>
              <a:t>(</a:t>
            </a:r>
            <a:r>
              <a:rPr sz="3518" b="1" dirty="0">
                <a:latin typeface="Calibri"/>
                <a:cs typeface="Calibri"/>
              </a:rPr>
              <a:t>Guided</a:t>
            </a:r>
            <a:r>
              <a:rPr sz="3518" b="1" spc="-75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us</a:t>
            </a:r>
            <a:r>
              <a:rPr sz="3518" b="1" spc="-50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for</a:t>
            </a:r>
            <a:r>
              <a:rPr sz="3518" b="1" spc="-50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use</a:t>
            </a:r>
            <a:r>
              <a:rPr sz="3518" b="1" spc="-75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of</a:t>
            </a:r>
            <a:r>
              <a:rPr sz="3518" b="1" spc="-38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Xampp</a:t>
            </a:r>
            <a:r>
              <a:rPr sz="3518" b="1" spc="-50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and</a:t>
            </a:r>
            <a:r>
              <a:rPr sz="3518" b="1" spc="-50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learning</a:t>
            </a:r>
            <a:r>
              <a:rPr sz="3518" b="1" spc="-63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about</a:t>
            </a:r>
            <a:r>
              <a:rPr sz="3518" b="1" spc="-63" dirty="0">
                <a:latin typeface="Calibri"/>
                <a:cs typeface="Calibri"/>
              </a:rPr>
              <a:t> </a:t>
            </a:r>
            <a:r>
              <a:rPr sz="3518" b="1" spc="-50" dirty="0">
                <a:latin typeface="Calibri"/>
                <a:cs typeface="Calibri"/>
              </a:rPr>
              <a:t>CRUD </a:t>
            </a:r>
            <a:r>
              <a:rPr sz="3518" b="1" spc="-25" dirty="0">
                <a:latin typeface="Calibri"/>
                <a:cs typeface="Calibri"/>
              </a:rPr>
              <a:t>operations)</a:t>
            </a:r>
            <a:endParaRPr sz="3518" b="1" dirty="0">
              <a:latin typeface="Calibri"/>
              <a:cs typeface="Calibri"/>
            </a:endParaRPr>
          </a:p>
          <a:p>
            <a:pPr marL="31915">
              <a:spcBef>
                <a:spcPts val="88"/>
              </a:spcBef>
            </a:pPr>
            <a:r>
              <a:rPr sz="3518" b="1" spc="-25" dirty="0">
                <a:latin typeface="Calibri"/>
                <a:cs typeface="Calibri"/>
                <a:hlinkClick r:id="rId4"/>
              </a:rPr>
              <a:t>https://youtube.com/@ThapaTechnical?si=nFoaeT-okb1ZBKgQ</a:t>
            </a:r>
            <a:endParaRPr sz="3518" b="1" dirty="0">
              <a:latin typeface="Calibri"/>
              <a:cs typeface="Calibri"/>
            </a:endParaRPr>
          </a:p>
          <a:p>
            <a:pPr>
              <a:spcBef>
                <a:spcPts val="50"/>
              </a:spcBef>
            </a:pPr>
            <a:endParaRPr sz="3518" dirty="0">
              <a:latin typeface="Calibri"/>
              <a:cs typeface="Calibri"/>
            </a:endParaRPr>
          </a:p>
          <a:p>
            <a:pPr marL="603415" indent="-571500">
              <a:buFont typeface="Wingdings" panose="05000000000000000000" pitchFamily="2" charset="2"/>
              <a:buChar char="Ø"/>
            </a:pPr>
            <a:r>
              <a:rPr sz="3518" b="1" dirty="0">
                <a:latin typeface="Calibri"/>
                <a:cs typeface="Calibri"/>
              </a:rPr>
              <a:t>AI's</a:t>
            </a:r>
            <a:r>
              <a:rPr sz="3518" b="1" spc="-25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lead</a:t>
            </a:r>
            <a:r>
              <a:rPr sz="3518" b="1" spc="-25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the</a:t>
            </a:r>
            <a:r>
              <a:rPr sz="3518" b="1" spc="-50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way</a:t>
            </a:r>
            <a:r>
              <a:rPr sz="3518" b="1" spc="-25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which</a:t>
            </a:r>
            <a:r>
              <a:rPr sz="3518" b="1" spc="-25" dirty="0">
                <a:latin typeface="Calibri"/>
                <a:cs typeface="Calibri"/>
              </a:rPr>
              <a:t> </a:t>
            </a:r>
            <a:r>
              <a:rPr sz="3518" b="1" dirty="0">
                <a:latin typeface="Calibri"/>
                <a:cs typeface="Calibri"/>
              </a:rPr>
              <a:t>really</a:t>
            </a:r>
            <a:r>
              <a:rPr sz="3518" b="1" spc="-13" dirty="0">
                <a:latin typeface="Calibri"/>
                <a:cs typeface="Calibri"/>
              </a:rPr>
              <a:t> </a:t>
            </a:r>
            <a:r>
              <a:rPr sz="3518" b="1" spc="-25" dirty="0">
                <a:latin typeface="Calibri"/>
                <a:cs typeface="Calibri"/>
              </a:rPr>
              <a:t>helped</a:t>
            </a:r>
            <a:endParaRPr sz="3393" dirty="0">
              <a:latin typeface="Calibri"/>
              <a:cs typeface="Calibri"/>
            </a:endParaRPr>
          </a:p>
          <a:p>
            <a:pPr marL="603415" marR="8310690" indent="-571500">
              <a:lnSpc>
                <a:spcPct val="102099"/>
              </a:lnSpc>
              <a:buFont typeface="Arial" panose="020B0604020202020204" pitchFamily="34" charset="0"/>
              <a:buChar char="•"/>
            </a:pPr>
            <a:r>
              <a:rPr sz="3518" b="1" spc="-25" dirty="0">
                <a:latin typeface="Calibri"/>
                <a:cs typeface="Calibri"/>
              </a:rPr>
              <a:t>https://chat.openai.com </a:t>
            </a:r>
            <a:endParaRPr lang="en-IN" sz="3518" b="1" spc="-25" dirty="0">
              <a:latin typeface="Calibri"/>
              <a:cs typeface="Calibri"/>
            </a:endParaRPr>
          </a:p>
          <a:p>
            <a:pPr marL="603415" marR="8310690" indent="-571500">
              <a:lnSpc>
                <a:spcPct val="102099"/>
              </a:lnSpc>
              <a:buFont typeface="Arial" panose="020B0604020202020204" pitchFamily="34" charset="0"/>
              <a:buChar char="•"/>
            </a:pPr>
            <a:r>
              <a:rPr sz="3518" b="1" spc="-25" dirty="0">
                <a:latin typeface="Calibri"/>
                <a:cs typeface="Calibri"/>
              </a:rPr>
              <a:t>https://claude.ai/</a:t>
            </a:r>
            <a:endParaRPr sz="3518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E88055-7C39-996C-C8BF-B29CF340E8F6}"/>
              </a:ext>
            </a:extLst>
          </p:cNvPr>
          <p:cNvSpPr txBox="1"/>
          <p:nvPr/>
        </p:nvSpPr>
        <p:spPr>
          <a:xfrm>
            <a:off x="6310312" y="7635875"/>
            <a:ext cx="95097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915">
              <a:spcBef>
                <a:spcPts val="264"/>
              </a:spcBef>
            </a:pPr>
            <a:r>
              <a:rPr lang="en-IN" sz="6000" b="1" dirty="0">
                <a:latin typeface="Algerian" panose="04020705040A02060702" pitchFamily="82" charset="0"/>
                <a:cs typeface="Calibri"/>
              </a:rPr>
              <a:t>...Thank</a:t>
            </a:r>
            <a:r>
              <a:rPr lang="en-IN" sz="6000" b="1" spc="-113" dirty="0">
                <a:latin typeface="Algerian" panose="04020705040A02060702" pitchFamily="82" charset="0"/>
                <a:cs typeface="Calibri"/>
              </a:rPr>
              <a:t> </a:t>
            </a:r>
            <a:r>
              <a:rPr lang="en-IN" sz="6000" b="1" spc="-25" dirty="0">
                <a:latin typeface="Algerian" panose="04020705040A02060702" pitchFamily="82" charset="0"/>
                <a:cs typeface="Calibri"/>
              </a:rPr>
              <a:t>you...</a:t>
            </a:r>
            <a:endParaRPr lang="en-IN" sz="6000" dirty="0">
              <a:latin typeface="Algerian" panose="04020705040A02060702" pitchFamily="82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774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6523" y="-5980961"/>
            <a:ext cx="4948443" cy="941065"/>
          </a:xfrm>
          <a:prstGeom prst="rect">
            <a:avLst/>
          </a:prstGeom>
        </p:spPr>
        <p:txBody>
          <a:bodyPr vert="horz" wrap="square" lIns="0" tIns="31915" rIns="0" bIns="0" rtlCol="0" anchor="t">
            <a:spAutoFit/>
          </a:bodyPr>
          <a:lstStyle/>
          <a:p>
            <a:pPr marL="31915">
              <a:spcBef>
                <a:spcPts val="251"/>
              </a:spcBef>
            </a:pPr>
            <a:r>
              <a:rPr sz="5906" spc="427" dirty="0">
                <a:latin typeface="Calibri"/>
                <a:cs typeface="Calibri"/>
              </a:rPr>
              <a:t>Introduction:</a:t>
            </a:r>
            <a:endParaRPr sz="5906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8260" y="1844675"/>
            <a:ext cx="16058094" cy="8019475"/>
          </a:xfrm>
          <a:prstGeom prst="rect">
            <a:avLst/>
          </a:prstGeom>
        </p:spPr>
        <p:txBody>
          <a:bodyPr vert="horz" wrap="square" lIns="0" tIns="19149" rIns="0" bIns="0" rtlCol="0">
            <a:spAutoFit/>
          </a:bodyPr>
          <a:lstStyle/>
          <a:p>
            <a:pPr marL="31915" marR="12766" indent="1148944" algn="just">
              <a:lnSpc>
                <a:spcPct val="101800"/>
              </a:lnSpc>
              <a:spcBef>
                <a:spcPts val="151"/>
              </a:spcBef>
            </a:pPr>
            <a:r>
              <a:rPr sz="3200" b="1" spc="276" dirty="0">
                <a:latin typeface="Calibri"/>
                <a:cs typeface="Calibri"/>
              </a:rPr>
              <a:t>In</a:t>
            </a:r>
            <a:r>
              <a:rPr sz="3200" b="1" spc="415" dirty="0">
                <a:latin typeface="Calibri"/>
                <a:cs typeface="Calibri"/>
              </a:rPr>
              <a:t>  </a:t>
            </a:r>
            <a:r>
              <a:rPr sz="3200" b="1" spc="339" dirty="0">
                <a:latin typeface="Calibri"/>
                <a:cs typeface="Calibri"/>
              </a:rPr>
              <a:t>a</a:t>
            </a:r>
            <a:r>
              <a:rPr sz="3200" b="1" spc="427" dirty="0">
                <a:latin typeface="Calibri"/>
                <a:cs typeface="Calibri"/>
              </a:rPr>
              <a:t>  </a:t>
            </a:r>
            <a:r>
              <a:rPr sz="3200" b="1" spc="327" dirty="0">
                <a:latin typeface="Calibri"/>
                <a:cs typeface="Calibri"/>
              </a:rPr>
              <a:t>world</a:t>
            </a:r>
            <a:r>
              <a:rPr sz="3200" b="1" spc="427" dirty="0">
                <a:latin typeface="Calibri"/>
                <a:cs typeface="Calibri"/>
              </a:rPr>
              <a:t>  </a:t>
            </a:r>
            <a:r>
              <a:rPr sz="3200" b="1" spc="364" dirty="0">
                <a:latin typeface="Calibri"/>
                <a:cs typeface="Calibri"/>
              </a:rPr>
              <a:t>where</a:t>
            </a:r>
            <a:r>
              <a:rPr sz="3200" b="1" spc="415" dirty="0">
                <a:latin typeface="Calibri"/>
                <a:cs typeface="Calibri"/>
              </a:rPr>
              <a:t>  </a:t>
            </a:r>
            <a:r>
              <a:rPr sz="3200" b="1" spc="286" dirty="0">
                <a:latin typeface="Calibri"/>
                <a:cs typeface="Calibri"/>
              </a:rPr>
              <a:t>fashion</a:t>
            </a:r>
            <a:r>
              <a:rPr sz="3200" b="1" spc="440" dirty="0">
                <a:latin typeface="Calibri"/>
                <a:cs typeface="Calibri"/>
              </a:rPr>
              <a:t>  </a:t>
            </a:r>
            <a:r>
              <a:rPr sz="3200" b="1" spc="314" dirty="0">
                <a:latin typeface="Calibri"/>
                <a:cs typeface="Calibri"/>
              </a:rPr>
              <a:t>transcends</a:t>
            </a:r>
            <a:r>
              <a:rPr sz="3200" b="1" spc="427" dirty="0">
                <a:latin typeface="Calibri"/>
                <a:cs typeface="Calibri"/>
              </a:rPr>
              <a:t>  </a:t>
            </a:r>
            <a:r>
              <a:rPr sz="3200" b="1" spc="377" dirty="0">
                <a:latin typeface="Calibri"/>
                <a:cs typeface="Calibri"/>
              </a:rPr>
              <a:t>mere</a:t>
            </a:r>
            <a:r>
              <a:rPr sz="3200" b="1" spc="427" dirty="0">
                <a:latin typeface="Calibri"/>
                <a:cs typeface="Calibri"/>
              </a:rPr>
              <a:t>  </a:t>
            </a:r>
            <a:r>
              <a:rPr sz="3200" b="1" spc="276" dirty="0">
                <a:latin typeface="Calibri"/>
                <a:cs typeface="Calibri"/>
              </a:rPr>
              <a:t>clothing</a:t>
            </a:r>
            <a:r>
              <a:rPr sz="3200" b="1" spc="440" dirty="0">
                <a:latin typeface="Calibri"/>
                <a:cs typeface="Calibri"/>
              </a:rPr>
              <a:t>  </a:t>
            </a:r>
            <a:r>
              <a:rPr sz="3200" b="1" spc="302" dirty="0">
                <a:latin typeface="Calibri"/>
                <a:cs typeface="Calibri"/>
              </a:rPr>
              <a:t>and </a:t>
            </a:r>
            <a:r>
              <a:rPr sz="3200" b="1" spc="364" dirty="0">
                <a:latin typeface="Calibri"/>
                <a:cs typeface="Calibri"/>
              </a:rPr>
              <a:t>becomes</a:t>
            </a:r>
            <a:r>
              <a:rPr sz="3200" b="1" spc="503" dirty="0">
                <a:latin typeface="Calibri"/>
                <a:cs typeface="Calibri"/>
              </a:rPr>
              <a:t> </a:t>
            </a:r>
            <a:r>
              <a:rPr sz="3200" b="1" spc="339" dirty="0">
                <a:latin typeface="Calibri"/>
                <a:cs typeface="Calibri"/>
              </a:rPr>
              <a:t>a</a:t>
            </a:r>
            <a:r>
              <a:rPr sz="3200" b="1" spc="513" dirty="0">
                <a:latin typeface="Calibri"/>
                <a:cs typeface="Calibri"/>
              </a:rPr>
              <a:t> </a:t>
            </a:r>
            <a:r>
              <a:rPr sz="3200" b="1" spc="327" dirty="0">
                <a:latin typeface="Calibri"/>
                <a:cs typeface="Calibri"/>
              </a:rPr>
              <a:t>statement</a:t>
            </a:r>
            <a:r>
              <a:rPr sz="3200" b="1" spc="503" dirty="0">
                <a:latin typeface="Calibri"/>
                <a:cs typeface="Calibri"/>
              </a:rPr>
              <a:t> </a:t>
            </a:r>
            <a:r>
              <a:rPr sz="3200" b="1" spc="286" dirty="0">
                <a:latin typeface="Calibri"/>
                <a:cs typeface="Calibri"/>
              </a:rPr>
              <a:t>of</a:t>
            </a:r>
            <a:r>
              <a:rPr sz="3200" b="1" spc="490" dirty="0">
                <a:latin typeface="Calibri"/>
                <a:cs typeface="Calibri"/>
              </a:rPr>
              <a:t> </a:t>
            </a:r>
            <a:r>
              <a:rPr sz="3200" b="1" spc="239" dirty="0">
                <a:latin typeface="Calibri"/>
                <a:cs typeface="Calibri"/>
              </a:rPr>
              <a:t>self-</a:t>
            </a:r>
            <a:r>
              <a:rPr sz="3200" b="1" spc="286" dirty="0">
                <a:latin typeface="Calibri"/>
                <a:cs typeface="Calibri"/>
              </a:rPr>
              <a:t>expression,</a:t>
            </a:r>
            <a:r>
              <a:rPr sz="3200" b="1" spc="490" dirty="0">
                <a:latin typeface="Calibri"/>
                <a:cs typeface="Calibri"/>
              </a:rPr>
              <a:t> </a:t>
            </a:r>
            <a:r>
              <a:rPr sz="3200" b="1" spc="264" dirty="0">
                <a:latin typeface="Calibri"/>
                <a:cs typeface="Calibri"/>
              </a:rPr>
              <a:t>cultural</a:t>
            </a:r>
            <a:r>
              <a:rPr sz="3200" b="1" spc="490" dirty="0">
                <a:latin typeface="Calibri"/>
                <a:cs typeface="Calibri"/>
              </a:rPr>
              <a:t> </a:t>
            </a:r>
            <a:r>
              <a:rPr sz="3200" b="1" spc="302" dirty="0">
                <a:latin typeface="Calibri"/>
                <a:cs typeface="Calibri"/>
              </a:rPr>
              <a:t>connection,</a:t>
            </a:r>
            <a:r>
              <a:rPr sz="3200" b="1" spc="503" dirty="0">
                <a:latin typeface="Calibri"/>
                <a:cs typeface="Calibri"/>
              </a:rPr>
              <a:t> </a:t>
            </a:r>
            <a:r>
              <a:rPr sz="3200" b="1" spc="302" dirty="0">
                <a:latin typeface="Calibri"/>
                <a:cs typeface="Calibri"/>
              </a:rPr>
              <a:t>and </a:t>
            </a:r>
            <a:r>
              <a:rPr sz="3200" b="1" spc="251" dirty="0">
                <a:latin typeface="Calibri"/>
                <a:cs typeface="Calibri"/>
              </a:rPr>
              <a:t>individuality,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327" dirty="0">
                <a:latin typeface="Calibri"/>
                <a:cs typeface="Calibri"/>
              </a:rPr>
              <a:t>our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276" dirty="0">
                <a:latin typeface="Calibri"/>
                <a:cs typeface="Calibri"/>
              </a:rPr>
              <a:t>project</a:t>
            </a:r>
            <a:r>
              <a:rPr sz="3200" b="1" spc="13" dirty="0">
                <a:latin typeface="Calibri"/>
                <a:cs typeface="Calibri"/>
              </a:rPr>
              <a:t> </a:t>
            </a:r>
            <a:r>
              <a:rPr sz="3200" b="1" spc="276" dirty="0">
                <a:latin typeface="Calibri"/>
                <a:cs typeface="Calibri"/>
              </a:rPr>
              <a:t>unveils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352" dirty="0">
                <a:latin typeface="Calibri"/>
                <a:cs typeface="Calibri"/>
              </a:rPr>
              <a:t>an</a:t>
            </a:r>
            <a:r>
              <a:rPr sz="3200" b="1" spc="-13" dirty="0">
                <a:latin typeface="Calibri"/>
                <a:cs typeface="Calibri"/>
              </a:rPr>
              <a:t> </a:t>
            </a:r>
            <a:r>
              <a:rPr sz="3200" b="1" spc="276" dirty="0">
                <a:latin typeface="Calibri"/>
                <a:cs typeface="Calibri"/>
              </a:rPr>
              <a:t>exclusive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302" dirty="0">
                <a:latin typeface="Calibri"/>
                <a:cs typeface="Calibri"/>
              </a:rPr>
              <a:t>e-</a:t>
            </a:r>
            <a:r>
              <a:rPr sz="3200" b="1" spc="390" dirty="0">
                <a:latin typeface="Calibri"/>
                <a:cs typeface="Calibri"/>
              </a:rPr>
              <a:t>commerce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276" dirty="0">
                <a:latin typeface="Calibri"/>
                <a:cs typeface="Calibri"/>
              </a:rPr>
              <a:t>platform </a:t>
            </a:r>
            <a:r>
              <a:rPr sz="3200" b="1" spc="302" dirty="0">
                <a:latin typeface="Calibri"/>
                <a:cs typeface="Calibri"/>
              </a:rPr>
              <a:t>dedicated</a:t>
            </a:r>
            <a:r>
              <a:rPr sz="3200" b="1" spc="286" dirty="0">
                <a:latin typeface="Calibri"/>
                <a:cs typeface="Calibri"/>
              </a:rPr>
              <a:t> </a:t>
            </a:r>
            <a:r>
              <a:rPr sz="3200" b="1" spc="264" dirty="0">
                <a:latin typeface="Calibri"/>
                <a:cs typeface="Calibri"/>
              </a:rPr>
              <a:t>solely</a:t>
            </a:r>
            <a:r>
              <a:rPr sz="3200" b="1" spc="239" dirty="0">
                <a:latin typeface="Calibri"/>
                <a:cs typeface="Calibri"/>
              </a:rPr>
              <a:t> </a:t>
            </a:r>
            <a:r>
              <a:rPr sz="3200" b="1" spc="302" dirty="0">
                <a:latin typeface="Calibri"/>
                <a:cs typeface="Calibri"/>
              </a:rPr>
              <a:t>to </a:t>
            </a:r>
            <a:r>
              <a:rPr sz="3200" b="1" spc="264" dirty="0">
                <a:latin typeface="Calibri"/>
                <a:cs typeface="Calibri"/>
              </a:rPr>
              <a:t>clothing. </a:t>
            </a:r>
            <a:r>
              <a:rPr sz="3200" b="1" spc="352" dirty="0">
                <a:latin typeface="Calibri"/>
                <a:cs typeface="Calibri"/>
              </a:rPr>
              <a:t>With</a:t>
            </a:r>
            <a:r>
              <a:rPr sz="3200" b="1" spc="477" dirty="0">
                <a:latin typeface="Calibri"/>
                <a:cs typeface="Calibri"/>
              </a:rPr>
              <a:t> </a:t>
            </a:r>
            <a:r>
              <a:rPr sz="3200" b="1" spc="251" dirty="0">
                <a:latin typeface="Calibri"/>
                <a:cs typeface="Calibri"/>
              </a:rPr>
              <a:t>just</a:t>
            </a:r>
            <a:r>
              <a:rPr sz="3200" b="1" spc="490" dirty="0">
                <a:latin typeface="Calibri"/>
                <a:cs typeface="Calibri"/>
              </a:rPr>
              <a:t> </a:t>
            </a:r>
            <a:r>
              <a:rPr sz="3200" b="1" spc="339" dirty="0">
                <a:latin typeface="Calibri"/>
                <a:cs typeface="Calibri"/>
              </a:rPr>
              <a:t>a</a:t>
            </a:r>
            <a:r>
              <a:rPr sz="3200" b="1" spc="440" dirty="0">
                <a:latin typeface="Calibri"/>
                <a:cs typeface="Calibri"/>
              </a:rPr>
              <a:t> </a:t>
            </a:r>
            <a:r>
              <a:rPr sz="3200" b="1" spc="364" dirty="0">
                <a:latin typeface="Calibri"/>
                <a:cs typeface="Calibri"/>
              </a:rPr>
              <a:t>few</a:t>
            </a:r>
            <a:r>
              <a:rPr sz="3200" b="1" spc="503" dirty="0">
                <a:latin typeface="Calibri"/>
                <a:cs typeface="Calibri"/>
              </a:rPr>
              <a:t> </a:t>
            </a:r>
            <a:r>
              <a:rPr sz="3200" b="1" spc="239" dirty="0">
                <a:latin typeface="Calibri"/>
                <a:cs typeface="Calibri"/>
              </a:rPr>
              <a:t>clicks,</a:t>
            </a:r>
            <a:r>
              <a:rPr sz="3200" b="1" spc="490" dirty="0">
                <a:latin typeface="Calibri"/>
                <a:cs typeface="Calibri"/>
              </a:rPr>
              <a:t> </a:t>
            </a:r>
            <a:r>
              <a:rPr sz="3200" b="1" spc="352" dirty="0">
                <a:latin typeface="Calibri"/>
                <a:cs typeface="Calibri"/>
              </a:rPr>
              <a:t>you</a:t>
            </a:r>
            <a:r>
              <a:rPr sz="3200" b="1" spc="490" dirty="0">
                <a:latin typeface="Calibri"/>
                <a:cs typeface="Calibri"/>
              </a:rPr>
              <a:t> </a:t>
            </a:r>
            <a:r>
              <a:rPr sz="3200" b="1" spc="276" dirty="0">
                <a:latin typeface="Calibri"/>
                <a:cs typeface="Calibri"/>
              </a:rPr>
              <a:t>can </a:t>
            </a:r>
            <a:r>
              <a:rPr sz="3200" b="1" spc="339" dirty="0">
                <a:latin typeface="Calibri"/>
                <a:cs typeface="Calibri"/>
              </a:rPr>
              <a:t>shop</a:t>
            </a:r>
            <a:r>
              <a:rPr sz="3200" b="1" spc="188" dirty="0">
                <a:latin typeface="Calibri"/>
                <a:cs typeface="Calibri"/>
              </a:rPr>
              <a:t>  </a:t>
            </a:r>
            <a:r>
              <a:rPr sz="3200" b="1" spc="286" dirty="0">
                <a:latin typeface="Calibri"/>
                <a:cs typeface="Calibri"/>
              </a:rPr>
              <a:t>at</a:t>
            </a:r>
            <a:r>
              <a:rPr sz="3200" b="1" spc="188" dirty="0">
                <a:latin typeface="Calibri"/>
                <a:cs typeface="Calibri"/>
              </a:rPr>
              <a:t>  </a:t>
            </a:r>
            <a:r>
              <a:rPr sz="3200" b="1" spc="314" dirty="0">
                <a:latin typeface="Calibri"/>
                <a:cs typeface="Calibri"/>
              </a:rPr>
              <a:t>your</a:t>
            </a:r>
            <a:r>
              <a:rPr sz="3200" b="1" spc="188" dirty="0">
                <a:latin typeface="Calibri"/>
                <a:cs typeface="Calibri"/>
              </a:rPr>
              <a:t>  </a:t>
            </a:r>
            <a:r>
              <a:rPr sz="3200" b="1" spc="264" dirty="0">
                <a:latin typeface="Calibri"/>
                <a:cs typeface="Calibri"/>
              </a:rPr>
              <a:t>fingertips,</a:t>
            </a:r>
            <a:r>
              <a:rPr sz="3200" b="1" spc="188" dirty="0">
                <a:latin typeface="Calibri"/>
                <a:cs typeface="Calibri"/>
              </a:rPr>
              <a:t>  </a:t>
            </a:r>
            <a:r>
              <a:rPr sz="3200" b="1" spc="286" dirty="0">
                <a:latin typeface="Calibri"/>
                <a:cs typeface="Calibri"/>
              </a:rPr>
              <a:t>eliminating</a:t>
            </a:r>
            <a:r>
              <a:rPr sz="3200" b="1" spc="201" dirty="0">
                <a:latin typeface="Calibri"/>
                <a:cs typeface="Calibri"/>
              </a:rPr>
              <a:t>  </a:t>
            </a:r>
            <a:r>
              <a:rPr sz="3200" b="1" spc="327" dirty="0">
                <a:latin typeface="Calibri"/>
                <a:cs typeface="Calibri"/>
              </a:rPr>
              <a:t>the</a:t>
            </a:r>
            <a:r>
              <a:rPr sz="3200" b="1" spc="201" dirty="0">
                <a:latin typeface="Calibri"/>
                <a:cs typeface="Calibri"/>
              </a:rPr>
              <a:t>  </a:t>
            </a:r>
            <a:r>
              <a:rPr sz="3200" b="1" spc="286" dirty="0">
                <a:latin typeface="Calibri"/>
                <a:cs typeface="Calibri"/>
              </a:rPr>
              <a:t>hassle</a:t>
            </a:r>
            <a:r>
              <a:rPr sz="3200" b="1" spc="176" dirty="0">
                <a:latin typeface="Calibri"/>
                <a:cs typeface="Calibri"/>
              </a:rPr>
              <a:t>  </a:t>
            </a:r>
            <a:r>
              <a:rPr sz="3200" b="1" spc="286" dirty="0">
                <a:latin typeface="Calibri"/>
                <a:cs typeface="Calibri"/>
              </a:rPr>
              <a:t>of</a:t>
            </a:r>
            <a:r>
              <a:rPr sz="3200" b="1" spc="201" dirty="0">
                <a:latin typeface="Calibri"/>
                <a:cs typeface="Calibri"/>
              </a:rPr>
              <a:t>  </a:t>
            </a:r>
            <a:r>
              <a:rPr sz="3200" b="1" spc="302" dirty="0">
                <a:latin typeface="Calibri"/>
                <a:cs typeface="Calibri"/>
              </a:rPr>
              <a:t>venturing</a:t>
            </a:r>
            <a:r>
              <a:rPr sz="3200" b="1" spc="188" dirty="0">
                <a:latin typeface="Calibri"/>
                <a:cs typeface="Calibri"/>
              </a:rPr>
              <a:t>  </a:t>
            </a:r>
            <a:r>
              <a:rPr sz="3200" b="1" spc="239" dirty="0">
                <a:latin typeface="Calibri"/>
                <a:cs typeface="Calibri"/>
              </a:rPr>
              <a:t>to </a:t>
            </a:r>
            <a:r>
              <a:rPr sz="3200" b="1" spc="276" dirty="0">
                <a:latin typeface="Calibri"/>
                <a:cs typeface="Calibri"/>
              </a:rPr>
              <a:t>physical</a:t>
            </a:r>
            <a:r>
              <a:rPr sz="3200" b="1" spc="188" dirty="0">
                <a:latin typeface="Calibri"/>
                <a:cs typeface="Calibri"/>
              </a:rPr>
              <a:t> </a:t>
            </a:r>
            <a:r>
              <a:rPr sz="3200" b="1" spc="239" dirty="0">
                <a:latin typeface="Calibri"/>
                <a:cs typeface="Calibri"/>
              </a:rPr>
              <a:t>stores.</a:t>
            </a:r>
            <a:endParaRPr sz="3200" b="1" dirty="0">
              <a:latin typeface="Calibri"/>
              <a:cs typeface="Calibri"/>
            </a:endParaRPr>
          </a:p>
          <a:p>
            <a:pPr>
              <a:spcBef>
                <a:spcPts val="13"/>
              </a:spcBef>
            </a:pPr>
            <a:endParaRPr sz="3200" b="1" dirty="0">
              <a:latin typeface="Calibri"/>
              <a:cs typeface="Calibri"/>
            </a:endParaRPr>
          </a:p>
          <a:p>
            <a:pPr marL="31915" marR="30319" indent="1148944" algn="just">
              <a:lnSpc>
                <a:spcPct val="101699"/>
              </a:lnSpc>
            </a:pPr>
            <a:r>
              <a:rPr sz="3200" b="1" spc="352" dirty="0">
                <a:latin typeface="Calibri"/>
                <a:cs typeface="Calibri"/>
              </a:rPr>
              <a:t>Our</a:t>
            </a:r>
            <a:r>
              <a:rPr sz="3200" b="1" spc="666" dirty="0">
                <a:latin typeface="Calibri"/>
                <a:cs typeface="Calibri"/>
              </a:rPr>
              <a:t>  </a:t>
            </a:r>
            <a:r>
              <a:rPr sz="3200" b="1" spc="276" dirty="0">
                <a:latin typeface="Calibri"/>
                <a:cs typeface="Calibri"/>
              </a:rPr>
              <a:t>user-</a:t>
            </a:r>
            <a:r>
              <a:rPr sz="3200" b="1" spc="264" dirty="0">
                <a:latin typeface="Calibri"/>
                <a:cs typeface="Calibri"/>
              </a:rPr>
              <a:t>friendly</a:t>
            </a:r>
            <a:r>
              <a:rPr sz="3200" b="1" spc="653" dirty="0">
                <a:latin typeface="Calibri"/>
                <a:cs typeface="Calibri"/>
              </a:rPr>
              <a:t>  </a:t>
            </a:r>
            <a:r>
              <a:rPr sz="3200" b="1" spc="314" dirty="0">
                <a:latin typeface="Calibri"/>
                <a:cs typeface="Calibri"/>
              </a:rPr>
              <a:t>website</a:t>
            </a:r>
            <a:r>
              <a:rPr sz="3200" b="1" spc="653" dirty="0">
                <a:latin typeface="Calibri"/>
                <a:cs typeface="Calibri"/>
              </a:rPr>
              <a:t>  </a:t>
            </a:r>
            <a:r>
              <a:rPr sz="3200" b="1" spc="302" dirty="0">
                <a:latin typeface="Calibri"/>
                <a:cs typeface="Calibri"/>
              </a:rPr>
              <a:t>boasts</a:t>
            </a:r>
            <a:r>
              <a:rPr sz="3200" b="1" spc="666" dirty="0">
                <a:latin typeface="Calibri"/>
                <a:cs typeface="Calibri"/>
              </a:rPr>
              <a:t>  </a:t>
            </a:r>
            <a:r>
              <a:rPr sz="3200" b="1" spc="352" dirty="0">
                <a:latin typeface="Calibri"/>
                <a:cs typeface="Calibri"/>
              </a:rPr>
              <a:t>an</a:t>
            </a:r>
            <a:r>
              <a:rPr sz="3200" b="1" spc="666" dirty="0">
                <a:latin typeface="Calibri"/>
                <a:cs typeface="Calibri"/>
              </a:rPr>
              <a:t>  </a:t>
            </a:r>
            <a:r>
              <a:rPr sz="3200" b="1" spc="314" dirty="0">
                <a:latin typeface="Calibri"/>
                <a:cs typeface="Calibri"/>
              </a:rPr>
              <a:t>engaging</a:t>
            </a:r>
            <a:r>
              <a:rPr sz="3200" b="1" spc="653" dirty="0">
                <a:latin typeface="Calibri"/>
                <a:cs typeface="Calibri"/>
              </a:rPr>
              <a:t>  </a:t>
            </a:r>
            <a:r>
              <a:rPr sz="3200" b="1" spc="251" dirty="0">
                <a:latin typeface="Calibri"/>
                <a:cs typeface="Calibri"/>
              </a:rPr>
              <a:t>interface, </a:t>
            </a:r>
            <a:r>
              <a:rPr sz="3200" b="1" spc="339" dirty="0">
                <a:latin typeface="Calibri"/>
                <a:cs typeface="Calibri"/>
              </a:rPr>
              <a:t>making</a:t>
            </a:r>
            <a:r>
              <a:rPr sz="3200" b="1" spc="575" dirty="0">
                <a:latin typeface="Calibri"/>
                <a:cs typeface="Calibri"/>
              </a:rPr>
              <a:t> </a:t>
            </a:r>
            <a:r>
              <a:rPr sz="3200" b="1" spc="201" dirty="0">
                <a:latin typeface="Calibri"/>
                <a:cs typeface="Calibri"/>
              </a:rPr>
              <a:t>it</a:t>
            </a:r>
            <a:r>
              <a:rPr sz="3200" b="1" spc="591" dirty="0">
                <a:latin typeface="Calibri"/>
                <a:cs typeface="Calibri"/>
              </a:rPr>
              <a:t> </a:t>
            </a:r>
            <a:r>
              <a:rPr sz="3200" b="1" spc="251" dirty="0">
                <a:latin typeface="Calibri"/>
                <a:cs typeface="Calibri"/>
              </a:rPr>
              <a:t>effortlessly</a:t>
            </a:r>
            <a:r>
              <a:rPr sz="3200" b="1" spc="575" dirty="0">
                <a:latin typeface="Calibri"/>
                <a:cs typeface="Calibri"/>
              </a:rPr>
              <a:t> </a:t>
            </a:r>
            <a:r>
              <a:rPr sz="3200" b="1" spc="314" dirty="0">
                <a:latin typeface="Calibri"/>
                <a:cs typeface="Calibri"/>
              </a:rPr>
              <a:t>easy</a:t>
            </a:r>
            <a:r>
              <a:rPr sz="3200" b="1" spc="575" dirty="0">
                <a:latin typeface="Calibri"/>
                <a:cs typeface="Calibri"/>
              </a:rPr>
              <a:t> </a:t>
            </a:r>
            <a:r>
              <a:rPr sz="3200" b="1" spc="302" dirty="0">
                <a:latin typeface="Calibri"/>
                <a:cs typeface="Calibri"/>
              </a:rPr>
              <a:t>to</a:t>
            </a:r>
            <a:r>
              <a:rPr sz="3200" b="1" spc="575" dirty="0">
                <a:latin typeface="Calibri"/>
                <a:cs typeface="Calibri"/>
              </a:rPr>
              <a:t> </a:t>
            </a:r>
            <a:r>
              <a:rPr sz="3200" b="1" spc="286" dirty="0">
                <a:latin typeface="Calibri"/>
                <a:cs typeface="Calibri"/>
              </a:rPr>
              <a:t>navigate.</a:t>
            </a:r>
            <a:r>
              <a:rPr sz="3200" b="1" spc="591" dirty="0">
                <a:latin typeface="Calibri"/>
                <a:cs typeface="Calibri"/>
              </a:rPr>
              <a:t> </a:t>
            </a:r>
            <a:r>
              <a:rPr sz="3200" b="1" spc="314" dirty="0">
                <a:latin typeface="Calibri"/>
                <a:cs typeface="Calibri"/>
              </a:rPr>
              <a:t>Create</a:t>
            </a:r>
            <a:r>
              <a:rPr sz="3200" b="1" spc="575" dirty="0">
                <a:latin typeface="Calibri"/>
                <a:cs typeface="Calibri"/>
              </a:rPr>
              <a:t> </a:t>
            </a:r>
            <a:r>
              <a:rPr sz="3200" b="1" spc="352" dirty="0">
                <a:latin typeface="Calibri"/>
                <a:cs typeface="Calibri"/>
              </a:rPr>
              <a:t>an</a:t>
            </a:r>
            <a:r>
              <a:rPr sz="3200" b="1" spc="603" dirty="0">
                <a:latin typeface="Calibri"/>
                <a:cs typeface="Calibri"/>
              </a:rPr>
              <a:t> </a:t>
            </a:r>
            <a:r>
              <a:rPr sz="3200" b="1" spc="302" dirty="0">
                <a:latin typeface="Calibri"/>
                <a:cs typeface="Calibri"/>
              </a:rPr>
              <a:t>account,</a:t>
            </a:r>
            <a:r>
              <a:rPr sz="3200" b="1" spc="540" dirty="0">
                <a:latin typeface="Calibri"/>
                <a:cs typeface="Calibri"/>
              </a:rPr>
              <a:t> </a:t>
            </a:r>
            <a:r>
              <a:rPr sz="3200" b="1" spc="286" dirty="0">
                <a:latin typeface="Calibri"/>
                <a:cs typeface="Calibri"/>
              </a:rPr>
              <a:t>log</a:t>
            </a:r>
            <a:r>
              <a:rPr sz="3200" b="1" spc="540" dirty="0">
                <a:latin typeface="Calibri"/>
                <a:cs typeface="Calibri"/>
              </a:rPr>
              <a:t> </a:t>
            </a:r>
            <a:r>
              <a:rPr sz="3200" b="1" spc="163" dirty="0">
                <a:latin typeface="Calibri"/>
                <a:cs typeface="Calibri"/>
              </a:rPr>
              <a:t>in, </a:t>
            </a:r>
            <a:r>
              <a:rPr sz="3200" b="1" spc="364" dirty="0">
                <a:latin typeface="Calibri"/>
                <a:cs typeface="Calibri"/>
              </a:rPr>
              <a:t>and</a:t>
            </a:r>
            <a:r>
              <a:rPr sz="3200" b="1" spc="201" dirty="0">
                <a:latin typeface="Calibri"/>
                <a:cs typeface="Calibri"/>
              </a:rPr>
              <a:t> </a:t>
            </a:r>
            <a:r>
              <a:rPr sz="3200" b="1" spc="302" dirty="0">
                <a:latin typeface="Calibri"/>
                <a:cs typeface="Calibri"/>
              </a:rPr>
              <a:t>dive</a:t>
            </a:r>
            <a:r>
              <a:rPr sz="3200" b="1" spc="163" dirty="0">
                <a:latin typeface="Calibri"/>
                <a:cs typeface="Calibri"/>
              </a:rPr>
              <a:t> </a:t>
            </a:r>
            <a:r>
              <a:rPr sz="3200" b="1" spc="286" dirty="0">
                <a:latin typeface="Calibri"/>
                <a:cs typeface="Calibri"/>
              </a:rPr>
              <a:t>into</a:t>
            </a:r>
            <a:r>
              <a:rPr sz="3200" b="1" spc="201" dirty="0">
                <a:latin typeface="Calibri"/>
                <a:cs typeface="Calibri"/>
              </a:rPr>
              <a:t> </a:t>
            </a:r>
            <a:r>
              <a:rPr sz="3200" b="1" spc="339" dirty="0">
                <a:latin typeface="Calibri"/>
                <a:cs typeface="Calibri"/>
              </a:rPr>
              <a:t>a</a:t>
            </a:r>
            <a:r>
              <a:rPr sz="3200" b="1" spc="163" dirty="0">
                <a:latin typeface="Calibri"/>
                <a:cs typeface="Calibri"/>
              </a:rPr>
              <a:t> </a:t>
            </a:r>
            <a:r>
              <a:rPr sz="3200" b="1" spc="314" dirty="0">
                <a:latin typeface="Calibri"/>
                <a:cs typeface="Calibri"/>
              </a:rPr>
              <a:t>seamless</a:t>
            </a:r>
            <a:r>
              <a:rPr sz="3200" b="1" spc="214" dirty="0">
                <a:latin typeface="Calibri"/>
                <a:cs typeface="Calibri"/>
              </a:rPr>
              <a:t> </a:t>
            </a:r>
            <a:r>
              <a:rPr sz="3200" b="1" spc="327" dirty="0">
                <a:latin typeface="Calibri"/>
                <a:cs typeface="Calibri"/>
              </a:rPr>
              <a:t>shopping</a:t>
            </a:r>
            <a:r>
              <a:rPr sz="3200" b="1" spc="176" dirty="0">
                <a:latin typeface="Calibri"/>
                <a:cs typeface="Calibri"/>
              </a:rPr>
              <a:t> </a:t>
            </a:r>
            <a:r>
              <a:rPr sz="3200" b="1" spc="302" dirty="0">
                <a:latin typeface="Calibri"/>
                <a:cs typeface="Calibri"/>
              </a:rPr>
              <a:t>experience.</a:t>
            </a:r>
            <a:r>
              <a:rPr sz="3200" b="1" spc="188" dirty="0">
                <a:latin typeface="Calibri"/>
                <a:cs typeface="Calibri"/>
              </a:rPr>
              <a:t> </a:t>
            </a:r>
            <a:r>
              <a:rPr sz="3200" b="1" spc="302" dirty="0">
                <a:latin typeface="Calibri"/>
                <a:cs typeface="Calibri"/>
              </a:rPr>
              <a:t>Explore</a:t>
            </a:r>
            <a:r>
              <a:rPr sz="3200" b="1" spc="163" dirty="0">
                <a:latin typeface="Calibri"/>
                <a:cs typeface="Calibri"/>
              </a:rPr>
              <a:t> </a:t>
            </a:r>
            <a:r>
              <a:rPr sz="3200" b="1" spc="339" dirty="0">
                <a:latin typeface="Calibri"/>
                <a:cs typeface="Calibri"/>
              </a:rPr>
              <a:t>a</a:t>
            </a:r>
            <a:r>
              <a:rPr sz="3200" b="1" spc="214" dirty="0">
                <a:latin typeface="Calibri"/>
                <a:cs typeface="Calibri"/>
              </a:rPr>
              <a:t> </a:t>
            </a:r>
            <a:r>
              <a:rPr sz="3200" b="1" spc="327" dirty="0">
                <a:latin typeface="Calibri"/>
                <a:cs typeface="Calibri"/>
              </a:rPr>
              <a:t>myriad</a:t>
            </a:r>
            <a:r>
              <a:rPr sz="3200" b="1" spc="201" dirty="0">
                <a:latin typeface="Calibri"/>
                <a:cs typeface="Calibri"/>
              </a:rPr>
              <a:t> of </a:t>
            </a:r>
            <a:r>
              <a:rPr sz="3200" b="1" spc="286" dirty="0">
                <a:latin typeface="Calibri"/>
                <a:cs typeface="Calibri"/>
              </a:rPr>
              <a:t>categories</a:t>
            </a:r>
            <a:r>
              <a:rPr sz="3200" b="1" spc="792" dirty="0">
                <a:latin typeface="Calibri"/>
                <a:cs typeface="Calibri"/>
              </a:rPr>
              <a:t>  </a:t>
            </a:r>
            <a:r>
              <a:rPr sz="3200" b="1" spc="364" dirty="0">
                <a:latin typeface="Calibri"/>
                <a:cs typeface="Calibri"/>
              </a:rPr>
              <a:t>and</a:t>
            </a:r>
            <a:r>
              <a:rPr sz="3200" b="1" spc="792" dirty="0">
                <a:latin typeface="Calibri"/>
                <a:cs typeface="Calibri"/>
              </a:rPr>
              <a:t>  </a:t>
            </a:r>
            <a:r>
              <a:rPr sz="3200" b="1" spc="302" dirty="0">
                <a:latin typeface="Calibri"/>
                <a:cs typeface="Calibri"/>
              </a:rPr>
              <a:t>brands,</a:t>
            </a:r>
            <a:r>
              <a:rPr sz="3200" b="1" spc="792" dirty="0">
                <a:latin typeface="Calibri"/>
                <a:cs typeface="Calibri"/>
              </a:rPr>
              <a:t>  </a:t>
            </a:r>
            <a:r>
              <a:rPr sz="3200" b="1" spc="302" dirty="0">
                <a:latin typeface="Calibri"/>
                <a:cs typeface="Calibri"/>
              </a:rPr>
              <a:t>ensuring</a:t>
            </a:r>
            <a:r>
              <a:rPr sz="3200" b="1" spc="792" dirty="0">
                <a:latin typeface="Calibri"/>
                <a:cs typeface="Calibri"/>
              </a:rPr>
              <a:t>  </a:t>
            </a:r>
            <a:r>
              <a:rPr sz="3200" b="1" spc="339" dirty="0">
                <a:latin typeface="Calibri"/>
                <a:cs typeface="Calibri"/>
              </a:rPr>
              <a:t>you</a:t>
            </a:r>
            <a:r>
              <a:rPr sz="3200" b="1" spc="792" dirty="0">
                <a:latin typeface="Calibri"/>
                <a:cs typeface="Calibri"/>
              </a:rPr>
              <a:t>  </a:t>
            </a:r>
            <a:r>
              <a:rPr sz="3200" b="1" spc="327" dirty="0">
                <a:latin typeface="Calibri"/>
                <a:cs typeface="Calibri"/>
              </a:rPr>
              <a:t>always</a:t>
            </a:r>
            <a:r>
              <a:rPr sz="3200" b="1" spc="792" dirty="0">
                <a:latin typeface="Calibri"/>
                <a:cs typeface="Calibri"/>
              </a:rPr>
              <a:t>  </a:t>
            </a:r>
            <a:r>
              <a:rPr sz="3200" b="1" spc="327" dirty="0">
                <a:latin typeface="Calibri"/>
                <a:cs typeface="Calibri"/>
              </a:rPr>
              <a:t>stumble</a:t>
            </a:r>
            <a:r>
              <a:rPr sz="3200" b="1" spc="804" dirty="0">
                <a:latin typeface="Calibri"/>
                <a:cs typeface="Calibri"/>
              </a:rPr>
              <a:t>  </a:t>
            </a:r>
            <a:r>
              <a:rPr sz="3200" b="1" spc="314" dirty="0">
                <a:latin typeface="Calibri"/>
                <a:cs typeface="Calibri"/>
              </a:rPr>
              <a:t>upon </a:t>
            </a:r>
            <a:r>
              <a:rPr sz="3200" b="1" spc="339" dirty="0">
                <a:latin typeface="Calibri"/>
                <a:cs typeface="Calibri"/>
              </a:rPr>
              <a:t>something</a:t>
            </a:r>
            <a:r>
              <a:rPr sz="3200" b="1" spc="188" dirty="0">
                <a:latin typeface="Calibri"/>
                <a:cs typeface="Calibri"/>
              </a:rPr>
              <a:t> </a:t>
            </a:r>
            <a:r>
              <a:rPr sz="3200" b="1" spc="402" dirty="0">
                <a:latin typeface="Calibri"/>
                <a:cs typeface="Calibri"/>
              </a:rPr>
              <a:t>new</a:t>
            </a:r>
            <a:r>
              <a:rPr sz="3200" b="1" spc="176" dirty="0">
                <a:latin typeface="Calibri"/>
                <a:cs typeface="Calibri"/>
              </a:rPr>
              <a:t> </a:t>
            </a:r>
            <a:r>
              <a:rPr sz="3200" b="1" spc="364" dirty="0">
                <a:latin typeface="Calibri"/>
                <a:cs typeface="Calibri"/>
              </a:rPr>
              <a:t>and</a:t>
            </a:r>
            <a:r>
              <a:rPr sz="3200" b="1" spc="188" dirty="0">
                <a:latin typeface="Calibri"/>
                <a:cs typeface="Calibri"/>
              </a:rPr>
              <a:t> </a:t>
            </a:r>
            <a:r>
              <a:rPr sz="3200" b="1" spc="239" dirty="0">
                <a:latin typeface="Calibri"/>
                <a:cs typeface="Calibri"/>
              </a:rPr>
              <a:t>exciting.</a:t>
            </a:r>
            <a:endParaRPr sz="3200" b="1" dirty="0">
              <a:latin typeface="Calibri"/>
              <a:cs typeface="Calibri"/>
            </a:endParaRPr>
          </a:p>
          <a:p>
            <a:pPr>
              <a:spcBef>
                <a:spcPts val="13"/>
              </a:spcBef>
            </a:pPr>
            <a:endParaRPr sz="3200" b="1" dirty="0">
              <a:latin typeface="Calibri"/>
              <a:cs typeface="Calibri"/>
            </a:endParaRPr>
          </a:p>
          <a:p>
            <a:pPr marL="31915" marR="28724" indent="1148944" algn="just">
              <a:lnSpc>
                <a:spcPct val="101800"/>
              </a:lnSpc>
            </a:pPr>
            <a:r>
              <a:rPr sz="3200" b="1" spc="327" dirty="0">
                <a:latin typeface="Calibri"/>
                <a:cs typeface="Calibri"/>
              </a:rPr>
              <a:t>Behind</a:t>
            </a:r>
            <a:r>
              <a:rPr sz="3200" b="1" spc="465" dirty="0">
                <a:latin typeface="Calibri"/>
                <a:cs typeface="Calibri"/>
              </a:rPr>
              <a:t> </a:t>
            </a:r>
            <a:r>
              <a:rPr sz="3200" b="1" spc="327" dirty="0">
                <a:latin typeface="Calibri"/>
                <a:cs typeface="Calibri"/>
              </a:rPr>
              <a:t>the</a:t>
            </a:r>
            <a:r>
              <a:rPr sz="3200" b="1" spc="440" dirty="0">
                <a:latin typeface="Calibri"/>
                <a:cs typeface="Calibri"/>
              </a:rPr>
              <a:t> </a:t>
            </a:r>
            <a:r>
              <a:rPr sz="3200" b="1" spc="286" dirty="0">
                <a:latin typeface="Calibri"/>
                <a:cs typeface="Calibri"/>
              </a:rPr>
              <a:t>scenes,</a:t>
            </a:r>
            <a:r>
              <a:rPr sz="3200" b="1" spc="452" dirty="0">
                <a:latin typeface="Calibri"/>
                <a:cs typeface="Calibri"/>
              </a:rPr>
              <a:t> </a:t>
            </a:r>
            <a:r>
              <a:rPr sz="3200" b="1" spc="327" dirty="0">
                <a:latin typeface="Calibri"/>
                <a:cs typeface="Calibri"/>
              </a:rPr>
              <a:t>our</a:t>
            </a:r>
            <a:r>
              <a:rPr sz="3200" b="1" spc="440" dirty="0">
                <a:latin typeface="Calibri"/>
                <a:cs typeface="Calibri"/>
              </a:rPr>
              <a:t> </a:t>
            </a:r>
            <a:r>
              <a:rPr sz="3200" b="1" spc="377" dirty="0">
                <a:latin typeface="Calibri"/>
                <a:cs typeface="Calibri"/>
              </a:rPr>
              <a:t>team</a:t>
            </a:r>
            <a:r>
              <a:rPr sz="3200" b="1" spc="452" dirty="0">
                <a:latin typeface="Calibri"/>
                <a:cs typeface="Calibri"/>
              </a:rPr>
              <a:t> </a:t>
            </a:r>
            <a:r>
              <a:rPr sz="3200" b="1" spc="302" dirty="0">
                <a:latin typeface="Calibri"/>
                <a:cs typeface="Calibri"/>
              </a:rPr>
              <a:t>constantly</a:t>
            </a:r>
            <a:r>
              <a:rPr sz="3200" b="1" spc="452" dirty="0">
                <a:latin typeface="Calibri"/>
                <a:cs typeface="Calibri"/>
              </a:rPr>
              <a:t> </a:t>
            </a:r>
            <a:r>
              <a:rPr sz="3200" b="1" spc="339" dirty="0">
                <a:latin typeface="Calibri"/>
                <a:cs typeface="Calibri"/>
              </a:rPr>
              <a:t>adds</a:t>
            </a:r>
            <a:r>
              <a:rPr sz="3200" b="1" spc="452" dirty="0">
                <a:latin typeface="Calibri"/>
                <a:cs typeface="Calibri"/>
              </a:rPr>
              <a:t> </a:t>
            </a:r>
            <a:r>
              <a:rPr sz="3200" b="1" spc="276" dirty="0">
                <a:latin typeface="Calibri"/>
                <a:cs typeface="Calibri"/>
              </a:rPr>
              <a:t>fresh</a:t>
            </a:r>
            <a:r>
              <a:rPr sz="3200" b="1" spc="465" dirty="0">
                <a:latin typeface="Calibri"/>
                <a:cs typeface="Calibri"/>
              </a:rPr>
              <a:t> </a:t>
            </a:r>
            <a:r>
              <a:rPr sz="3200" b="1" spc="264" dirty="0">
                <a:latin typeface="Calibri"/>
                <a:cs typeface="Calibri"/>
              </a:rPr>
              <a:t>products, </a:t>
            </a:r>
            <a:r>
              <a:rPr sz="3200" b="1" spc="302" dirty="0">
                <a:latin typeface="Calibri"/>
                <a:cs typeface="Calibri"/>
              </a:rPr>
              <a:t>introduces</a:t>
            </a:r>
            <a:r>
              <a:rPr sz="3200" b="1" spc="729" dirty="0">
                <a:latin typeface="Calibri"/>
                <a:cs typeface="Calibri"/>
              </a:rPr>
              <a:t> </a:t>
            </a:r>
            <a:r>
              <a:rPr sz="3200" b="1" spc="402" dirty="0">
                <a:latin typeface="Calibri"/>
                <a:cs typeface="Calibri"/>
              </a:rPr>
              <a:t>new</a:t>
            </a:r>
            <a:r>
              <a:rPr sz="3200" b="1" spc="716" dirty="0">
                <a:latin typeface="Calibri"/>
                <a:cs typeface="Calibri"/>
              </a:rPr>
              <a:t> </a:t>
            </a:r>
            <a:r>
              <a:rPr sz="3200" b="1" spc="302" dirty="0">
                <a:latin typeface="Calibri"/>
                <a:cs typeface="Calibri"/>
              </a:rPr>
              <a:t>brands,</a:t>
            </a:r>
            <a:r>
              <a:rPr sz="3200" b="1" spc="704" dirty="0">
                <a:latin typeface="Calibri"/>
                <a:cs typeface="Calibri"/>
              </a:rPr>
              <a:t> </a:t>
            </a:r>
            <a:r>
              <a:rPr sz="3200" b="1" spc="364" dirty="0">
                <a:latin typeface="Calibri"/>
                <a:cs typeface="Calibri"/>
              </a:rPr>
              <a:t>and</a:t>
            </a:r>
            <a:r>
              <a:rPr sz="3200" b="1" spc="716" dirty="0">
                <a:latin typeface="Calibri"/>
                <a:cs typeface="Calibri"/>
              </a:rPr>
              <a:t> </a:t>
            </a:r>
            <a:r>
              <a:rPr sz="3200" b="1" spc="276" dirty="0">
                <a:latin typeface="Calibri"/>
                <a:cs typeface="Calibri"/>
              </a:rPr>
              <a:t>unveils</a:t>
            </a:r>
            <a:r>
              <a:rPr sz="3200" b="1" spc="716" dirty="0">
                <a:latin typeface="Calibri"/>
                <a:cs typeface="Calibri"/>
              </a:rPr>
              <a:t> </a:t>
            </a:r>
            <a:r>
              <a:rPr sz="3200" b="1" spc="286" dirty="0">
                <a:latin typeface="Calibri"/>
                <a:cs typeface="Calibri"/>
              </a:rPr>
              <a:t>diverse</a:t>
            </a:r>
            <a:r>
              <a:rPr sz="3200" b="1" spc="729" dirty="0">
                <a:latin typeface="Calibri"/>
                <a:cs typeface="Calibri"/>
              </a:rPr>
              <a:t> </a:t>
            </a:r>
            <a:r>
              <a:rPr sz="3200" b="1" spc="286" dirty="0">
                <a:latin typeface="Calibri"/>
                <a:cs typeface="Calibri"/>
              </a:rPr>
              <a:t>categories</a:t>
            </a:r>
            <a:r>
              <a:rPr sz="3200" b="1" spc="704" dirty="0">
                <a:latin typeface="Calibri"/>
                <a:cs typeface="Calibri"/>
              </a:rPr>
              <a:t> </a:t>
            </a:r>
            <a:r>
              <a:rPr sz="3200" b="1" spc="302" dirty="0">
                <a:latin typeface="Calibri"/>
                <a:cs typeface="Calibri"/>
              </a:rPr>
              <a:t>that</a:t>
            </a:r>
            <a:r>
              <a:rPr sz="3200" b="1" spc="716" dirty="0">
                <a:latin typeface="Calibri"/>
                <a:cs typeface="Calibri"/>
              </a:rPr>
              <a:t> </a:t>
            </a:r>
            <a:r>
              <a:rPr sz="3200" b="1" spc="239" dirty="0">
                <a:latin typeface="Calibri"/>
                <a:cs typeface="Calibri"/>
              </a:rPr>
              <a:t>align </a:t>
            </a:r>
            <a:r>
              <a:rPr sz="3200" b="1" spc="314" dirty="0">
                <a:latin typeface="Calibri"/>
                <a:cs typeface="Calibri"/>
              </a:rPr>
              <a:t>with</a:t>
            </a:r>
            <a:r>
              <a:rPr sz="3200" b="1" spc="942" dirty="0">
                <a:latin typeface="Calibri"/>
                <a:cs typeface="Calibri"/>
              </a:rPr>
              <a:t> </a:t>
            </a:r>
            <a:r>
              <a:rPr sz="3200" b="1" spc="327" dirty="0">
                <a:latin typeface="Calibri"/>
                <a:cs typeface="Calibri"/>
              </a:rPr>
              <a:t>the</a:t>
            </a:r>
            <a:r>
              <a:rPr sz="3200" b="1" spc="955" dirty="0">
                <a:latin typeface="Calibri"/>
                <a:cs typeface="Calibri"/>
              </a:rPr>
              <a:t> </a:t>
            </a:r>
            <a:r>
              <a:rPr sz="3200" b="1" spc="302" dirty="0">
                <a:latin typeface="Calibri"/>
                <a:cs typeface="Calibri"/>
              </a:rPr>
              <a:t>ever-</a:t>
            </a:r>
            <a:r>
              <a:rPr sz="3200" b="1" spc="286" dirty="0">
                <a:latin typeface="Calibri"/>
                <a:cs typeface="Calibri"/>
              </a:rPr>
              <a:t>evolving</a:t>
            </a:r>
            <a:r>
              <a:rPr sz="3200" b="1" spc="917" dirty="0">
                <a:latin typeface="Calibri"/>
                <a:cs typeface="Calibri"/>
              </a:rPr>
              <a:t> </a:t>
            </a:r>
            <a:r>
              <a:rPr sz="3200" b="1" spc="302" dirty="0">
                <a:latin typeface="Calibri"/>
                <a:cs typeface="Calibri"/>
              </a:rPr>
              <a:t>trends</a:t>
            </a:r>
            <a:r>
              <a:rPr sz="3200" b="1" spc="968" dirty="0">
                <a:latin typeface="Calibri"/>
                <a:cs typeface="Calibri"/>
              </a:rPr>
              <a:t> </a:t>
            </a:r>
            <a:r>
              <a:rPr sz="3200" b="1" spc="264" dirty="0">
                <a:latin typeface="Calibri"/>
                <a:cs typeface="Calibri"/>
              </a:rPr>
              <a:t>of</a:t>
            </a:r>
            <a:r>
              <a:rPr sz="3200" b="1" spc="968" dirty="0">
                <a:latin typeface="Calibri"/>
                <a:cs typeface="Calibri"/>
              </a:rPr>
              <a:t> </a:t>
            </a:r>
            <a:r>
              <a:rPr sz="3200" b="1" spc="327" dirty="0">
                <a:latin typeface="Calibri"/>
                <a:cs typeface="Calibri"/>
              </a:rPr>
              <a:t>the</a:t>
            </a:r>
            <a:r>
              <a:rPr sz="3200" b="1" spc="968" dirty="0">
                <a:latin typeface="Calibri"/>
                <a:cs typeface="Calibri"/>
              </a:rPr>
              <a:t> </a:t>
            </a:r>
            <a:r>
              <a:rPr sz="3200" b="1" spc="302" dirty="0">
                <a:latin typeface="Calibri"/>
                <a:cs typeface="Calibri"/>
              </a:rPr>
              <a:t>seasons.</a:t>
            </a:r>
            <a:r>
              <a:rPr sz="3200" b="1" spc="942" dirty="0">
                <a:latin typeface="Calibri"/>
                <a:cs typeface="Calibri"/>
              </a:rPr>
              <a:t> </a:t>
            </a:r>
            <a:r>
              <a:rPr lang="en-IN" sz="3200" b="1" spc="339" dirty="0">
                <a:latin typeface="Calibri"/>
                <a:cs typeface="Calibri"/>
              </a:rPr>
              <a:t>M</a:t>
            </a:r>
            <a:r>
              <a:rPr sz="3200" b="1" spc="339" dirty="0" err="1">
                <a:latin typeface="Calibri"/>
                <a:cs typeface="Calibri"/>
              </a:rPr>
              <a:t>aking</a:t>
            </a:r>
            <a:r>
              <a:rPr sz="3200" b="1" spc="214" dirty="0">
                <a:latin typeface="Calibri"/>
                <a:cs typeface="Calibri"/>
              </a:rPr>
              <a:t> </a:t>
            </a:r>
            <a:r>
              <a:rPr sz="3200" b="1" spc="286" dirty="0">
                <a:latin typeface="Calibri"/>
                <a:cs typeface="Calibri"/>
              </a:rPr>
              <a:t>online</a:t>
            </a:r>
            <a:r>
              <a:rPr sz="3200" b="1" spc="163" dirty="0">
                <a:latin typeface="Calibri"/>
                <a:cs typeface="Calibri"/>
              </a:rPr>
              <a:t> </a:t>
            </a:r>
            <a:r>
              <a:rPr sz="3200" b="1" spc="264" dirty="0">
                <a:latin typeface="Calibri"/>
                <a:cs typeface="Calibri"/>
              </a:rPr>
              <a:t>clothes </a:t>
            </a:r>
            <a:r>
              <a:rPr sz="3200" b="1" spc="327" dirty="0">
                <a:latin typeface="Calibri"/>
                <a:cs typeface="Calibri"/>
              </a:rPr>
              <a:t>shopping</a:t>
            </a:r>
            <a:r>
              <a:rPr sz="3200" b="1" spc="1231" dirty="0">
                <a:latin typeface="Calibri"/>
                <a:cs typeface="Calibri"/>
              </a:rPr>
              <a:t> </a:t>
            </a:r>
            <a:r>
              <a:rPr sz="3200" b="1" spc="314" dirty="0">
                <a:latin typeface="Calibri"/>
                <a:cs typeface="Calibri"/>
              </a:rPr>
              <a:t>not</a:t>
            </a:r>
            <a:r>
              <a:rPr sz="3200" b="1" spc="1181" dirty="0">
                <a:latin typeface="Calibri"/>
                <a:cs typeface="Calibri"/>
              </a:rPr>
              <a:t> </a:t>
            </a:r>
            <a:r>
              <a:rPr sz="3200" b="1" spc="251" dirty="0">
                <a:latin typeface="Calibri"/>
                <a:cs typeface="Calibri"/>
              </a:rPr>
              <a:t>just</a:t>
            </a:r>
            <a:r>
              <a:rPr sz="3200" b="1" spc="1194" dirty="0">
                <a:latin typeface="Calibri"/>
                <a:cs typeface="Calibri"/>
              </a:rPr>
              <a:t> </a:t>
            </a:r>
            <a:r>
              <a:rPr sz="3200" b="1" spc="314" dirty="0">
                <a:latin typeface="Calibri"/>
                <a:cs typeface="Calibri"/>
              </a:rPr>
              <a:t>easy</a:t>
            </a:r>
            <a:r>
              <a:rPr sz="3200" b="1" spc="1206" dirty="0">
                <a:latin typeface="Calibri"/>
                <a:cs typeface="Calibri"/>
              </a:rPr>
              <a:t> </a:t>
            </a:r>
            <a:r>
              <a:rPr sz="3200" b="1" spc="314" dirty="0">
                <a:latin typeface="Calibri"/>
                <a:cs typeface="Calibri"/>
              </a:rPr>
              <a:t>but</a:t>
            </a:r>
            <a:r>
              <a:rPr sz="3200" b="1" spc="1216" dirty="0">
                <a:latin typeface="Calibri"/>
                <a:cs typeface="Calibri"/>
              </a:rPr>
              <a:t> </a:t>
            </a:r>
            <a:r>
              <a:rPr sz="3200" b="1" spc="286" dirty="0">
                <a:latin typeface="Calibri"/>
                <a:cs typeface="Calibri"/>
              </a:rPr>
              <a:t>also</a:t>
            </a:r>
            <a:r>
              <a:rPr sz="3200" b="1" spc="1181" dirty="0">
                <a:latin typeface="Calibri"/>
                <a:cs typeface="Calibri"/>
              </a:rPr>
              <a:t> </a:t>
            </a:r>
            <a:r>
              <a:rPr sz="3200" b="1" spc="339" dirty="0">
                <a:latin typeface="Calibri"/>
                <a:cs typeface="Calibri"/>
              </a:rPr>
              <a:t>a</a:t>
            </a:r>
            <a:r>
              <a:rPr sz="3200" b="1" spc="1231" dirty="0">
                <a:latin typeface="Calibri"/>
                <a:cs typeface="Calibri"/>
              </a:rPr>
              <a:t> </a:t>
            </a:r>
            <a:r>
              <a:rPr sz="3200" b="1" spc="264" dirty="0">
                <a:latin typeface="Calibri"/>
                <a:cs typeface="Calibri"/>
              </a:rPr>
              <a:t>delightful</a:t>
            </a:r>
            <a:r>
              <a:rPr sz="3200" b="1" spc="1206" dirty="0">
                <a:latin typeface="Calibri"/>
                <a:cs typeface="Calibri"/>
              </a:rPr>
              <a:t> </a:t>
            </a:r>
            <a:r>
              <a:rPr sz="3200" b="1" spc="302" dirty="0">
                <a:latin typeface="Calibri"/>
                <a:cs typeface="Calibri"/>
              </a:rPr>
              <a:t>adventure,</a:t>
            </a:r>
            <a:r>
              <a:rPr sz="3200" b="1" spc="1216" dirty="0">
                <a:latin typeface="Calibri"/>
                <a:cs typeface="Calibri"/>
              </a:rPr>
              <a:t> </a:t>
            </a:r>
            <a:r>
              <a:rPr sz="3200" b="1" spc="302" dirty="0">
                <a:latin typeface="Calibri"/>
                <a:cs typeface="Calibri"/>
              </a:rPr>
              <a:t>always </a:t>
            </a:r>
            <a:r>
              <a:rPr sz="3200" b="1" spc="286" dirty="0">
                <a:latin typeface="Calibri"/>
                <a:cs typeface="Calibri"/>
              </a:rPr>
              <a:t>looking</a:t>
            </a:r>
            <a:r>
              <a:rPr sz="3200" b="1" spc="188" dirty="0">
                <a:latin typeface="Calibri"/>
                <a:cs typeface="Calibri"/>
              </a:rPr>
              <a:t> </a:t>
            </a:r>
            <a:r>
              <a:rPr sz="3200" b="1" spc="327" dirty="0">
                <a:latin typeface="Calibri"/>
                <a:cs typeface="Calibri"/>
              </a:rPr>
              <a:t>forward</a:t>
            </a:r>
            <a:r>
              <a:rPr sz="3200" b="1" spc="201" dirty="0">
                <a:latin typeface="Calibri"/>
                <a:cs typeface="Calibri"/>
              </a:rPr>
              <a:t> </a:t>
            </a:r>
            <a:r>
              <a:rPr sz="3200" b="1" spc="302" dirty="0">
                <a:latin typeface="Calibri"/>
                <a:cs typeface="Calibri"/>
              </a:rPr>
              <a:t>to</a:t>
            </a:r>
            <a:r>
              <a:rPr sz="3200" b="1" spc="214" dirty="0">
                <a:latin typeface="Calibri"/>
                <a:cs typeface="Calibri"/>
              </a:rPr>
              <a:t> </a:t>
            </a:r>
            <a:r>
              <a:rPr sz="3200" b="1" spc="327" dirty="0">
                <a:latin typeface="Calibri"/>
                <a:cs typeface="Calibri"/>
              </a:rPr>
              <a:t>something</a:t>
            </a:r>
            <a:r>
              <a:rPr sz="3200" b="1" spc="226" dirty="0">
                <a:latin typeface="Calibri"/>
                <a:cs typeface="Calibri"/>
              </a:rPr>
              <a:t> </a:t>
            </a:r>
            <a:r>
              <a:rPr sz="3200" b="1" spc="286" dirty="0">
                <a:latin typeface="Calibri"/>
                <a:cs typeface="Calibri"/>
              </a:rPr>
              <a:t>new.</a:t>
            </a:r>
            <a:endParaRPr sz="3200" b="1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A199B-035A-D84F-1E34-6062F940CB55}"/>
              </a:ext>
            </a:extLst>
          </p:cNvPr>
          <p:cNvSpPr txBox="1"/>
          <p:nvPr/>
        </p:nvSpPr>
        <p:spPr>
          <a:xfrm>
            <a:off x="2060097" y="288920"/>
            <a:ext cx="93297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>
                <a:latin typeface="Algerian" panose="04020705040A02060702" pitchFamily="82" charset="0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3512" y="244475"/>
            <a:ext cx="15448525" cy="7974850"/>
          </a:xfrm>
          <a:prstGeom prst="rect">
            <a:avLst/>
          </a:prstGeom>
        </p:spPr>
        <p:txBody>
          <a:bodyPr vert="horz" wrap="square" lIns="0" tIns="31915" rIns="0" bIns="0" rtlCol="0">
            <a:spAutoFit/>
          </a:bodyPr>
          <a:lstStyle/>
          <a:p>
            <a:pPr marL="31915">
              <a:spcBef>
                <a:spcPts val="251"/>
              </a:spcBef>
            </a:pPr>
            <a:r>
              <a:rPr sz="5906" b="1" spc="575" dirty="0">
                <a:latin typeface="Algerian" panose="04020705040A02060702" pitchFamily="82" charset="0"/>
                <a:cs typeface="Calibri"/>
              </a:rPr>
              <a:t>ABSTRACT</a:t>
            </a:r>
            <a:endParaRPr sz="5906" b="1" dirty="0">
              <a:latin typeface="Algerian" panose="04020705040A02060702" pitchFamily="82" charset="0"/>
              <a:cs typeface="Calibri"/>
            </a:endParaRPr>
          </a:p>
          <a:p>
            <a:pPr>
              <a:spcBef>
                <a:spcPts val="50"/>
              </a:spcBef>
            </a:pPr>
            <a:endParaRPr sz="6031" dirty="0">
              <a:latin typeface="Calibri"/>
              <a:cs typeface="Calibri"/>
            </a:endParaRPr>
          </a:p>
          <a:p>
            <a:pPr marL="31915" marR="12766" algn="just">
              <a:lnSpc>
                <a:spcPct val="101699"/>
              </a:lnSpc>
              <a:spcBef>
                <a:spcPts val="13"/>
              </a:spcBef>
            </a:pPr>
            <a:r>
              <a:rPr sz="4800" b="1" spc="239" dirty="0">
                <a:latin typeface="Calibri"/>
                <a:cs typeface="Calibri"/>
              </a:rPr>
              <a:t>Our</a:t>
            </a:r>
            <a:r>
              <a:rPr sz="4800" b="1" spc="-138" dirty="0">
                <a:latin typeface="Calibri"/>
                <a:cs typeface="Calibri"/>
              </a:rPr>
              <a:t> </a:t>
            </a:r>
            <a:r>
              <a:rPr sz="4800" b="1" spc="188" dirty="0">
                <a:latin typeface="Calibri"/>
                <a:cs typeface="Calibri"/>
              </a:rPr>
              <a:t>project</a:t>
            </a:r>
            <a:r>
              <a:rPr sz="4800" b="1" spc="-113" dirty="0">
                <a:latin typeface="Calibri"/>
                <a:cs typeface="Calibri"/>
              </a:rPr>
              <a:t> </a:t>
            </a:r>
            <a:r>
              <a:rPr sz="4800" b="1" spc="151" dirty="0">
                <a:latin typeface="Calibri"/>
                <a:cs typeface="Calibri"/>
              </a:rPr>
              <a:t>is</a:t>
            </a:r>
            <a:r>
              <a:rPr sz="4800" b="1" spc="-113" dirty="0">
                <a:latin typeface="Calibri"/>
                <a:cs typeface="Calibri"/>
              </a:rPr>
              <a:t> </a:t>
            </a:r>
            <a:r>
              <a:rPr sz="4800" b="1" spc="151" dirty="0">
                <a:latin typeface="Calibri"/>
                <a:cs typeface="Calibri"/>
              </a:rPr>
              <a:t>all</a:t>
            </a:r>
            <a:r>
              <a:rPr sz="4800" b="1" spc="-113" dirty="0">
                <a:latin typeface="Calibri"/>
                <a:cs typeface="Calibri"/>
              </a:rPr>
              <a:t> </a:t>
            </a:r>
            <a:r>
              <a:rPr sz="4800" b="1" spc="226" dirty="0">
                <a:latin typeface="Calibri"/>
                <a:cs typeface="Calibri"/>
              </a:rPr>
              <a:t>about</a:t>
            </a:r>
            <a:r>
              <a:rPr sz="4800" b="1" spc="-126" dirty="0">
                <a:latin typeface="Calibri"/>
                <a:cs typeface="Calibri"/>
              </a:rPr>
              <a:t> </a:t>
            </a:r>
            <a:r>
              <a:rPr sz="4800" b="1" spc="201" dirty="0">
                <a:latin typeface="Calibri"/>
                <a:cs typeface="Calibri"/>
              </a:rPr>
              <a:t>creating</a:t>
            </a:r>
            <a:r>
              <a:rPr sz="4800" b="1" spc="-126" dirty="0">
                <a:latin typeface="Calibri"/>
                <a:cs typeface="Calibri"/>
              </a:rPr>
              <a:t> </a:t>
            </a:r>
            <a:r>
              <a:rPr sz="4800" b="1" spc="239" dirty="0">
                <a:latin typeface="Calibri"/>
                <a:cs typeface="Calibri"/>
              </a:rPr>
              <a:t>an</a:t>
            </a:r>
            <a:r>
              <a:rPr sz="4800" b="1" spc="-75" dirty="0">
                <a:latin typeface="Calibri"/>
                <a:cs typeface="Calibri"/>
              </a:rPr>
              <a:t> </a:t>
            </a:r>
            <a:r>
              <a:rPr sz="4800" b="1" spc="188" dirty="0">
                <a:latin typeface="Calibri"/>
                <a:cs typeface="Calibri"/>
              </a:rPr>
              <a:t>online</a:t>
            </a:r>
            <a:r>
              <a:rPr sz="4800" b="1" spc="-101" dirty="0">
                <a:latin typeface="Calibri"/>
                <a:cs typeface="Calibri"/>
              </a:rPr>
              <a:t> </a:t>
            </a:r>
            <a:r>
              <a:rPr sz="4800" b="1" spc="201" dirty="0">
                <a:latin typeface="Calibri"/>
                <a:cs typeface="Calibri"/>
              </a:rPr>
              <a:t>shopping </a:t>
            </a:r>
            <a:r>
              <a:rPr sz="4800" b="1" spc="214" dirty="0">
                <a:latin typeface="Calibri"/>
                <a:cs typeface="Calibri"/>
              </a:rPr>
              <a:t>website</a:t>
            </a:r>
            <a:r>
              <a:rPr sz="4800" b="1" spc="339" dirty="0">
                <a:latin typeface="Calibri"/>
                <a:cs typeface="Calibri"/>
              </a:rPr>
              <a:t>  </a:t>
            </a:r>
            <a:r>
              <a:rPr sz="4800" b="1" spc="176" dirty="0">
                <a:latin typeface="Calibri"/>
                <a:cs typeface="Calibri"/>
              </a:rPr>
              <a:t>for</a:t>
            </a:r>
            <a:r>
              <a:rPr sz="4800" b="1" spc="339" dirty="0">
                <a:latin typeface="Calibri"/>
                <a:cs typeface="Calibri"/>
              </a:rPr>
              <a:t>  </a:t>
            </a:r>
            <a:r>
              <a:rPr sz="4800" b="1" spc="188" dirty="0">
                <a:latin typeface="Calibri"/>
                <a:cs typeface="Calibri"/>
              </a:rPr>
              <a:t>clothes.</a:t>
            </a:r>
            <a:r>
              <a:rPr sz="4800" b="1" spc="327" dirty="0">
                <a:latin typeface="Calibri"/>
                <a:cs typeface="Calibri"/>
              </a:rPr>
              <a:t>  </a:t>
            </a:r>
            <a:r>
              <a:rPr sz="4800" b="1" spc="214" dirty="0">
                <a:latin typeface="Calibri"/>
                <a:cs typeface="Calibri"/>
              </a:rPr>
              <a:t>People</a:t>
            </a:r>
            <a:r>
              <a:rPr sz="4800" b="1" spc="339" dirty="0">
                <a:latin typeface="Calibri"/>
                <a:cs typeface="Calibri"/>
              </a:rPr>
              <a:t>  </a:t>
            </a:r>
            <a:r>
              <a:rPr sz="4800" b="1" spc="226" dirty="0">
                <a:latin typeface="Calibri"/>
                <a:cs typeface="Calibri"/>
              </a:rPr>
              <a:t>can</a:t>
            </a:r>
            <a:r>
              <a:rPr sz="4800" b="1" spc="352" dirty="0">
                <a:latin typeface="Calibri"/>
                <a:cs typeface="Calibri"/>
              </a:rPr>
              <a:t>  </a:t>
            </a:r>
            <a:r>
              <a:rPr sz="4800" b="1" spc="176" dirty="0">
                <a:latin typeface="Calibri"/>
                <a:cs typeface="Calibri"/>
              </a:rPr>
              <a:t>easily</a:t>
            </a:r>
            <a:r>
              <a:rPr sz="4800" b="1" spc="327" dirty="0">
                <a:latin typeface="Calibri"/>
                <a:cs typeface="Calibri"/>
              </a:rPr>
              <a:t>  </a:t>
            </a:r>
            <a:r>
              <a:rPr sz="4800" b="1" spc="201" dirty="0">
                <a:latin typeface="Calibri"/>
                <a:cs typeface="Calibri"/>
              </a:rPr>
              <a:t>browse, </a:t>
            </a:r>
            <a:r>
              <a:rPr sz="4800" b="1" spc="176" dirty="0">
                <a:latin typeface="Calibri"/>
                <a:cs typeface="Calibri"/>
              </a:rPr>
              <a:t>select,</a:t>
            </a:r>
            <a:r>
              <a:rPr sz="4800" b="1" spc="239" dirty="0">
                <a:latin typeface="Calibri"/>
                <a:cs typeface="Calibri"/>
              </a:rPr>
              <a:t>  and</a:t>
            </a:r>
            <a:r>
              <a:rPr sz="4800" b="1" spc="276" dirty="0">
                <a:latin typeface="Calibri"/>
                <a:cs typeface="Calibri"/>
              </a:rPr>
              <a:t>  </a:t>
            </a:r>
            <a:r>
              <a:rPr sz="4800" b="1" spc="226" dirty="0">
                <a:latin typeface="Calibri"/>
                <a:cs typeface="Calibri"/>
              </a:rPr>
              <a:t>buy</a:t>
            </a:r>
            <a:r>
              <a:rPr sz="4800" b="1" spc="264" dirty="0">
                <a:latin typeface="Calibri"/>
                <a:cs typeface="Calibri"/>
              </a:rPr>
              <a:t>  </a:t>
            </a:r>
            <a:r>
              <a:rPr sz="4800" b="1" spc="188" dirty="0">
                <a:latin typeface="Calibri"/>
                <a:cs typeface="Calibri"/>
              </a:rPr>
              <a:t>different</a:t>
            </a:r>
            <a:r>
              <a:rPr sz="4800" b="1" spc="264" dirty="0">
                <a:latin typeface="Calibri"/>
                <a:cs typeface="Calibri"/>
              </a:rPr>
              <a:t>  </a:t>
            </a:r>
            <a:r>
              <a:rPr sz="4800" b="1" spc="214" dirty="0">
                <a:latin typeface="Calibri"/>
                <a:cs typeface="Calibri"/>
              </a:rPr>
              <a:t>types</a:t>
            </a:r>
            <a:r>
              <a:rPr sz="4800" b="1" spc="276" dirty="0">
                <a:latin typeface="Calibri"/>
                <a:cs typeface="Calibri"/>
              </a:rPr>
              <a:t>  </a:t>
            </a:r>
            <a:r>
              <a:rPr sz="4800" b="1" spc="188" dirty="0">
                <a:latin typeface="Calibri"/>
                <a:cs typeface="Calibri"/>
              </a:rPr>
              <a:t>of</a:t>
            </a:r>
            <a:r>
              <a:rPr sz="4800" b="1" spc="276" dirty="0">
                <a:latin typeface="Calibri"/>
                <a:cs typeface="Calibri"/>
              </a:rPr>
              <a:t>  </a:t>
            </a:r>
            <a:r>
              <a:rPr sz="4800" b="1" spc="188" dirty="0">
                <a:latin typeface="Calibri"/>
                <a:cs typeface="Calibri"/>
              </a:rPr>
              <a:t>clothing</a:t>
            </a:r>
            <a:r>
              <a:rPr sz="4800" b="1" spc="264" dirty="0">
                <a:latin typeface="Calibri"/>
                <a:cs typeface="Calibri"/>
              </a:rPr>
              <a:t>  </a:t>
            </a:r>
            <a:r>
              <a:rPr sz="4800" b="1" spc="113" dirty="0">
                <a:latin typeface="Calibri"/>
                <a:cs typeface="Calibri"/>
              </a:rPr>
              <a:t>like </a:t>
            </a:r>
            <a:r>
              <a:rPr sz="4800" b="1" spc="163" dirty="0">
                <a:latin typeface="Calibri"/>
                <a:cs typeface="Calibri"/>
              </a:rPr>
              <a:t>shirts,</a:t>
            </a:r>
            <a:r>
              <a:rPr sz="4800" b="1" spc="804" dirty="0">
                <a:latin typeface="Calibri"/>
                <a:cs typeface="Calibri"/>
              </a:rPr>
              <a:t> </a:t>
            </a:r>
            <a:r>
              <a:rPr sz="4800" b="1" spc="188" dirty="0">
                <a:latin typeface="Calibri"/>
                <a:cs typeface="Calibri"/>
              </a:rPr>
              <a:t>pants,</a:t>
            </a:r>
            <a:r>
              <a:rPr sz="4800" b="1" spc="829" dirty="0">
                <a:latin typeface="Calibri"/>
                <a:cs typeface="Calibri"/>
              </a:rPr>
              <a:t> </a:t>
            </a:r>
            <a:r>
              <a:rPr sz="4800" b="1" spc="239" dirty="0">
                <a:latin typeface="Calibri"/>
                <a:cs typeface="Calibri"/>
              </a:rPr>
              <a:t>and</a:t>
            </a:r>
            <a:r>
              <a:rPr sz="4800" b="1" spc="817" dirty="0">
                <a:latin typeface="Calibri"/>
                <a:cs typeface="Calibri"/>
              </a:rPr>
              <a:t> </a:t>
            </a:r>
            <a:r>
              <a:rPr sz="4800" b="1" spc="188" dirty="0">
                <a:latin typeface="Calibri"/>
                <a:cs typeface="Calibri"/>
              </a:rPr>
              <a:t>dresses.</a:t>
            </a:r>
            <a:r>
              <a:rPr sz="4800" b="1" spc="817" dirty="0">
                <a:latin typeface="Calibri"/>
                <a:cs typeface="Calibri"/>
              </a:rPr>
              <a:t> </a:t>
            </a:r>
            <a:r>
              <a:rPr sz="4800" b="1" spc="314" dirty="0">
                <a:latin typeface="Calibri"/>
                <a:cs typeface="Calibri"/>
              </a:rPr>
              <a:t>We</a:t>
            </a:r>
            <a:r>
              <a:rPr sz="4800" b="1" spc="829" dirty="0">
                <a:latin typeface="Calibri"/>
                <a:cs typeface="Calibri"/>
              </a:rPr>
              <a:t> </a:t>
            </a:r>
            <a:r>
              <a:rPr sz="4800" b="1" spc="276" dirty="0">
                <a:latin typeface="Calibri"/>
                <a:cs typeface="Calibri"/>
              </a:rPr>
              <a:t>made</a:t>
            </a:r>
            <a:r>
              <a:rPr sz="4800" b="1" spc="854" dirty="0">
                <a:latin typeface="Calibri"/>
                <a:cs typeface="Calibri"/>
              </a:rPr>
              <a:t> </a:t>
            </a:r>
            <a:r>
              <a:rPr sz="4800" b="1" spc="214" dirty="0">
                <a:latin typeface="Calibri"/>
                <a:cs typeface="Calibri"/>
              </a:rPr>
              <a:t>the</a:t>
            </a:r>
            <a:r>
              <a:rPr sz="4800" b="1" spc="842" dirty="0">
                <a:latin typeface="Calibri"/>
                <a:cs typeface="Calibri"/>
              </a:rPr>
              <a:t> </a:t>
            </a:r>
            <a:r>
              <a:rPr sz="4800" b="1" spc="188" dirty="0">
                <a:latin typeface="Calibri"/>
                <a:cs typeface="Calibri"/>
              </a:rPr>
              <a:t>website </a:t>
            </a:r>
            <a:r>
              <a:rPr sz="4800" b="1" spc="201" dirty="0">
                <a:latin typeface="Calibri"/>
                <a:cs typeface="Calibri"/>
              </a:rPr>
              <a:t>simple</a:t>
            </a:r>
            <a:r>
              <a:rPr sz="4800" b="1" spc="-138" dirty="0">
                <a:latin typeface="Calibri"/>
                <a:cs typeface="Calibri"/>
              </a:rPr>
              <a:t> </a:t>
            </a:r>
            <a:r>
              <a:rPr sz="4800" b="1" spc="214" dirty="0">
                <a:latin typeface="Calibri"/>
                <a:cs typeface="Calibri"/>
              </a:rPr>
              <a:t>to</a:t>
            </a:r>
            <a:r>
              <a:rPr sz="4800" b="1" spc="-163" dirty="0">
                <a:latin typeface="Calibri"/>
                <a:cs typeface="Calibri"/>
              </a:rPr>
              <a:t> </a:t>
            </a:r>
            <a:r>
              <a:rPr sz="4800" b="1" spc="201" dirty="0">
                <a:latin typeface="Calibri"/>
                <a:cs typeface="Calibri"/>
              </a:rPr>
              <a:t>use,</a:t>
            </a:r>
            <a:r>
              <a:rPr sz="4800" b="1" spc="-138" dirty="0">
                <a:latin typeface="Calibri"/>
                <a:cs typeface="Calibri"/>
              </a:rPr>
              <a:t> </a:t>
            </a:r>
            <a:r>
              <a:rPr sz="4800" b="1" spc="214" dirty="0">
                <a:latin typeface="Calibri"/>
                <a:cs typeface="Calibri"/>
              </a:rPr>
              <a:t>so</a:t>
            </a:r>
            <a:r>
              <a:rPr sz="4800" b="1" spc="-138" dirty="0">
                <a:latin typeface="Calibri"/>
                <a:cs typeface="Calibri"/>
              </a:rPr>
              <a:t> </a:t>
            </a:r>
            <a:r>
              <a:rPr sz="4800" b="1" spc="239" dirty="0">
                <a:latin typeface="Calibri"/>
                <a:cs typeface="Calibri"/>
              </a:rPr>
              <a:t>anyone</a:t>
            </a:r>
            <a:r>
              <a:rPr sz="4800" b="1" spc="-101" dirty="0">
                <a:latin typeface="Calibri"/>
                <a:cs typeface="Calibri"/>
              </a:rPr>
              <a:t> </a:t>
            </a:r>
            <a:r>
              <a:rPr sz="4800" b="1" spc="226" dirty="0">
                <a:latin typeface="Calibri"/>
                <a:cs typeface="Calibri"/>
              </a:rPr>
              <a:t>can</a:t>
            </a:r>
            <a:r>
              <a:rPr sz="4800" b="1" spc="-151" dirty="0">
                <a:latin typeface="Calibri"/>
                <a:cs typeface="Calibri"/>
              </a:rPr>
              <a:t> </a:t>
            </a:r>
            <a:r>
              <a:rPr sz="4800" b="1" spc="239" dirty="0">
                <a:latin typeface="Calibri"/>
                <a:cs typeface="Calibri"/>
              </a:rPr>
              <a:t>shop</a:t>
            </a:r>
            <a:r>
              <a:rPr sz="4800" b="1" spc="-163" dirty="0">
                <a:latin typeface="Calibri"/>
                <a:cs typeface="Calibri"/>
              </a:rPr>
              <a:t> </a:t>
            </a:r>
            <a:r>
              <a:rPr sz="4800" b="1" spc="188" dirty="0">
                <a:latin typeface="Calibri"/>
                <a:cs typeface="Calibri"/>
              </a:rPr>
              <a:t>for</a:t>
            </a:r>
            <a:r>
              <a:rPr sz="4800" b="1" spc="-126" dirty="0">
                <a:latin typeface="Calibri"/>
                <a:cs typeface="Calibri"/>
              </a:rPr>
              <a:t> </a:t>
            </a:r>
            <a:r>
              <a:rPr sz="4800" b="1" spc="176" dirty="0">
                <a:latin typeface="Calibri"/>
                <a:cs typeface="Calibri"/>
              </a:rPr>
              <a:t>their</a:t>
            </a:r>
            <a:r>
              <a:rPr sz="4800" b="1" spc="-151" dirty="0">
                <a:latin typeface="Calibri"/>
                <a:cs typeface="Calibri"/>
              </a:rPr>
              <a:t> </a:t>
            </a:r>
            <a:r>
              <a:rPr sz="4800" b="1" spc="163" dirty="0">
                <a:latin typeface="Calibri"/>
                <a:cs typeface="Calibri"/>
              </a:rPr>
              <a:t>favorite </a:t>
            </a:r>
            <a:r>
              <a:rPr sz="4800" b="1" spc="201" dirty="0">
                <a:latin typeface="Calibri"/>
                <a:cs typeface="Calibri"/>
              </a:rPr>
              <a:t>clothes</a:t>
            </a:r>
            <a:r>
              <a:rPr sz="4800" b="1" spc="503" dirty="0">
                <a:latin typeface="Calibri"/>
                <a:cs typeface="Calibri"/>
              </a:rPr>
              <a:t> </a:t>
            </a:r>
            <a:r>
              <a:rPr sz="4800" b="1" spc="226" dirty="0">
                <a:latin typeface="Calibri"/>
                <a:cs typeface="Calibri"/>
              </a:rPr>
              <a:t>from</a:t>
            </a:r>
            <a:r>
              <a:rPr sz="4800" b="1" spc="490" dirty="0">
                <a:latin typeface="Calibri"/>
                <a:cs typeface="Calibri"/>
              </a:rPr>
              <a:t> </a:t>
            </a:r>
            <a:r>
              <a:rPr sz="4800" b="1" spc="214" dirty="0">
                <a:latin typeface="Calibri"/>
                <a:cs typeface="Calibri"/>
              </a:rPr>
              <a:t>the</a:t>
            </a:r>
            <a:r>
              <a:rPr sz="4800" b="1" spc="503" dirty="0">
                <a:latin typeface="Calibri"/>
                <a:cs typeface="Calibri"/>
              </a:rPr>
              <a:t> </a:t>
            </a:r>
            <a:r>
              <a:rPr sz="4800" b="1" spc="214" dirty="0">
                <a:latin typeface="Calibri"/>
                <a:cs typeface="Calibri"/>
              </a:rPr>
              <a:t>comfort</a:t>
            </a:r>
            <a:r>
              <a:rPr sz="4800" b="1" spc="503" dirty="0">
                <a:latin typeface="Calibri"/>
                <a:cs typeface="Calibri"/>
              </a:rPr>
              <a:t> </a:t>
            </a:r>
            <a:r>
              <a:rPr sz="4800" b="1" spc="188" dirty="0">
                <a:latin typeface="Calibri"/>
                <a:cs typeface="Calibri"/>
              </a:rPr>
              <a:t>of</a:t>
            </a:r>
            <a:r>
              <a:rPr sz="4800" b="1" spc="477" dirty="0">
                <a:latin typeface="Calibri"/>
                <a:cs typeface="Calibri"/>
              </a:rPr>
              <a:t> </a:t>
            </a:r>
            <a:r>
              <a:rPr sz="4800" b="1" spc="176" dirty="0">
                <a:latin typeface="Calibri"/>
                <a:cs typeface="Calibri"/>
              </a:rPr>
              <a:t>their</a:t>
            </a:r>
            <a:r>
              <a:rPr sz="4800" b="1" spc="477" dirty="0">
                <a:latin typeface="Calibri"/>
                <a:cs typeface="Calibri"/>
              </a:rPr>
              <a:t> </a:t>
            </a:r>
            <a:r>
              <a:rPr sz="4800" b="1" spc="251" dirty="0">
                <a:latin typeface="Calibri"/>
                <a:cs typeface="Calibri"/>
              </a:rPr>
              <a:t>home.</a:t>
            </a:r>
            <a:r>
              <a:rPr sz="4800" b="1" spc="477" dirty="0">
                <a:latin typeface="Calibri"/>
                <a:cs typeface="Calibri"/>
              </a:rPr>
              <a:t> </a:t>
            </a:r>
            <a:r>
              <a:rPr sz="4800" b="1" spc="239" dirty="0">
                <a:latin typeface="Calibri"/>
                <a:cs typeface="Calibri"/>
              </a:rPr>
              <a:t>Our</a:t>
            </a:r>
            <a:r>
              <a:rPr sz="4800" b="1" spc="452" dirty="0">
                <a:latin typeface="Calibri"/>
                <a:cs typeface="Calibri"/>
              </a:rPr>
              <a:t> </a:t>
            </a:r>
            <a:r>
              <a:rPr sz="4800" b="1" spc="163" dirty="0">
                <a:latin typeface="Calibri"/>
                <a:cs typeface="Calibri"/>
              </a:rPr>
              <a:t>goal </a:t>
            </a:r>
            <a:r>
              <a:rPr sz="4800" b="1" spc="151" dirty="0">
                <a:latin typeface="Calibri"/>
                <a:cs typeface="Calibri"/>
              </a:rPr>
              <a:t>is</a:t>
            </a:r>
            <a:r>
              <a:rPr sz="4800" b="1" spc="63" dirty="0">
                <a:latin typeface="Calibri"/>
                <a:cs typeface="Calibri"/>
              </a:rPr>
              <a:t>  </a:t>
            </a:r>
            <a:r>
              <a:rPr sz="4800" b="1" spc="201" dirty="0">
                <a:latin typeface="Calibri"/>
                <a:cs typeface="Calibri"/>
              </a:rPr>
              <a:t>to</a:t>
            </a:r>
            <a:r>
              <a:rPr sz="4800" b="1" spc="63" dirty="0">
                <a:latin typeface="Calibri"/>
                <a:cs typeface="Calibri"/>
              </a:rPr>
              <a:t>  </a:t>
            </a:r>
            <a:r>
              <a:rPr sz="4800" b="1" spc="264" dirty="0">
                <a:latin typeface="Calibri"/>
                <a:cs typeface="Calibri"/>
              </a:rPr>
              <a:t>make</a:t>
            </a:r>
            <a:r>
              <a:rPr sz="4800" b="1" spc="75" dirty="0">
                <a:latin typeface="Calibri"/>
                <a:cs typeface="Calibri"/>
              </a:rPr>
              <a:t>  </a:t>
            </a:r>
            <a:r>
              <a:rPr sz="4800" b="1" spc="188" dirty="0">
                <a:latin typeface="Calibri"/>
                <a:cs typeface="Calibri"/>
              </a:rPr>
              <a:t>online</a:t>
            </a:r>
            <a:r>
              <a:rPr sz="4800" b="1" spc="75" dirty="0">
                <a:latin typeface="Calibri"/>
                <a:cs typeface="Calibri"/>
              </a:rPr>
              <a:t>  </a:t>
            </a:r>
            <a:r>
              <a:rPr sz="4800" b="1" spc="226" dirty="0">
                <a:latin typeface="Calibri"/>
                <a:cs typeface="Calibri"/>
              </a:rPr>
              <a:t>shopping</a:t>
            </a:r>
            <a:r>
              <a:rPr sz="4800" b="1" spc="63" dirty="0">
                <a:latin typeface="Calibri"/>
                <a:cs typeface="Calibri"/>
              </a:rPr>
              <a:t>  </a:t>
            </a:r>
            <a:r>
              <a:rPr sz="4800" b="1" spc="176" dirty="0">
                <a:latin typeface="Calibri"/>
                <a:cs typeface="Calibri"/>
              </a:rPr>
              <a:t>for</a:t>
            </a:r>
            <a:r>
              <a:rPr sz="4800" b="1" spc="63" dirty="0">
                <a:latin typeface="Calibri"/>
                <a:cs typeface="Calibri"/>
              </a:rPr>
              <a:t>  </a:t>
            </a:r>
            <a:r>
              <a:rPr sz="4800" b="1" spc="201" dirty="0">
                <a:latin typeface="Calibri"/>
                <a:cs typeface="Calibri"/>
              </a:rPr>
              <a:t>clothes</a:t>
            </a:r>
            <a:r>
              <a:rPr sz="4800" b="1" spc="75" dirty="0">
                <a:latin typeface="Calibri"/>
                <a:cs typeface="Calibri"/>
              </a:rPr>
              <a:t>  </a:t>
            </a:r>
            <a:r>
              <a:rPr sz="4800" b="1" spc="201" dirty="0">
                <a:latin typeface="Calibri"/>
                <a:cs typeface="Calibri"/>
              </a:rPr>
              <a:t>fun</a:t>
            </a:r>
            <a:r>
              <a:rPr sz="4800" b="1" spc="63" dirty="0">
                <a:latin typeface="Calibri"/>
                <a:cs typeface="Calibri"/>
              </a:rPr>
              <a:t>  </a:t>
            </a:r>
            <a:r>
              <a:rPr sz="4800" b="1" spc="188" dirty="0">
                <a:latin typeface="Calibri"/>
                <a:cs typeface="Calibri"/>
              </a:rPr>
              <a:t>and </a:t>
            </a:r>
            <a:r>
              <a:rPr sz="4800" b="1" spc="214" dirty="0">
                <a:latin typeface="Calibri"/>
                <a:cs typeface="Calibri"/>
              </a:rPr>
              <a:t>convenient</a:t>
            </a:r>
            <a:r>
              <a:rPr sz="4800" b="1" spc="176" dirty="0">
                <a:latin typeface="Calibri"/>
                <a:cs typeface="Calibri"/>
              </a:rPr>
              <a:t> for </a:t>
            </a:r>
            <a:r>
              <a:rPr sz="4800" b="1" spc="201" dirty="0">
                <a:latin typeface="Calibri"/>
                <a:cs typeface="Calibri"/>
              </a:rPr>
              <a:t>everyone</a:t>
            </a:r>
            <a:r>
              <a:rPr sz="5403" b="1" spc="201" dirty="0">
                <a:latin typeface="Calibri"/>
                <a:cs typeface="Calibri"/>
              </a:rPr>
              <a:t>.</a:t>
            </a:r>
            <a:endParaRPr sz="5403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7E099A-25AE-4B73-0F62-B6341D67D5F8}"/>
              </a:ext>
            </a:extLst>
          </p:cNvPr>
          <p:cNvSpPr txBox="1"/>
          <p:nvPr/>
        </p:nvSpPr>
        <p:spPr>
          <a:xfrm>
            <a:off x="111124" y="1692275"/>
            <a:ext cx="18883313" cy="873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577">
              <a:spcBef>
                <a:spcPts val="239"/>
              </a:spcBef>
            </a:pPr>
            <a:r>
              <a:rPr lang="en-IN" sz="4800" b="1" spc="286" dirty="0">
                <a:latin typeface="Algerian" panose="04020705040A02060702" pitchFamily="82" charset="0"/>
                <a:cs typeface="Calibri"/>
              </a:rPr>
              <a:t>SOFTWARE</a:t>
            </a:r>
            <a:r>
              <a:rPr lang="en-IN" sz="4800" b="1" spc="477" dirty="0">
                <a:latin typeface="Algerian" panose="04020705040A02060702" pitchFamily="82" charset="0"/>
                <a:cs typeface="Calibri"/>
              </a:rPr>
              <a:t> </a:t>
            </a:r>
            <a:r>
              <a:rPr lang="en-IN" sz="4800" b="1" spc="226" dirty="0">
                <a:latin typeface="Algerian" panose="04020705040A02060702" pitchFamily="82" charset="0"/>
                <a:cs typeface="Calibri"/>
              </a:rPr>
              <a:t>REQUIREMENTS</a:t>
            </a:r>
            <a:endParaRPr lang="en-IN" sz="4800" b="1" dirty="0">
              <a:latin typeface="Algerian" panose="04020705040A02060702" pitchFamily="82" charset="0"/>
              <a:cs typeface="Calibri"/>
            </a:endParaRPr>
          </a:p>
          <a:p>
            <a:pPr>
              <a:lnSpc>
                <a:spcPct val="100000"/>
              </a:lnSpc>
            </a:pPr>
            <a:endParaRPr lang="en-IN" sz="2000" dirty="0">
              <a:latin typeface="Calibri"/>
              <a:cs typeface="Calibri"/>
            </a:endParaRPr>
          </a:p>
          <a:p>
            <a:pPr marL="44681"/>
            <a:r>
              <a:rPr lang="en-IN" sz="4000" spc="188" dirty="0">
                <a:latin typeface="Calibri"/>
                <a:cs typeface="Calibri"/>
              </a:rPr>
              <a:t>  </a:t>
            </a:r>
            <a:r>
              <a:rPr lang="en-IN" sz="4000" b="1" spc="188" dirty="0">
                <a:latin typeface="Calibri"/>
                <a:cs typeface="Calibri"/>
              </a:rPr>
              <a:t>The</a:t>
            </a:r>
            <a:r>
              <a:rPr lang="en-IN" sz="4000" b="1" spc="-163" dirty="0">
                <a:latin typeface="Calibri"/>
                <a:cs typeface="Calibri"/>
              </a:rPr>
              <a:t> </a:t>
            </a:r>
            <a:r>
              <a:rPr lang="en-IN" sz="4000" b="1" spc="126" dirty="0">
                <a:latin typeface="Calibri"/>
                <a:cs typeface="Calibri"/>
              </a:rPr>
              <a:t>tools</a:t>
            </a:r>
            <a:r>
              <a:rPr lang="en-IN" sz="4000" b="1" spc="163" dirty="0">
                <a:latin typeface="Calibri"/>
                <a:cs typeface="Calibri"/>
              </a:rPr>
              <a:t> </a:t>
            </a:r>
            <a:r>
              <a:rPr lang="en-IN" sz="4000" b="1" spc="151" dirty="0">
                <a:latin typeface="Calibri"/>
                <a:cs typeface="Calibri"/>
              </a:rPr>
              <a:t>that</a:t>
            </a:r>
            <a:r>
              <a:rPr lang="en-IN" sz="4000" b="1" spc="126" dirty="0">
                <a:latin typeface="Calibri"/>
                <a:cs typeface="Calibri"/>
              </a:rPr>
              <a:t> we</a:t>
            </a:r>
            <a:r>
              <a:rPr lang="en-IN" sz="4000" b="1" spc="-126" dirty="0">
                <a:latin typeface="Calibri"/>
                <a:cs typeface="Calibri"/>
              </a:rPr>
              <a:t> </a:t>
            </a:r>
            <a:r>
              <a:rPr lang="en-IN" sz="4000" b="1" spc="188" dirty="0">
                <a:latin typeface="Calibri"/>
                <a:cs typeface="Calibri"/>
              </a:rPr>
              <a:t>have</a:t>
            </a:r>
            <a:r>
              <a:rPr lang="en-IN" sz="4000" b="1" spc="63" dirty="0">
                <a:latin typeface="Calibri"/>
                <a:cs typeface="Calibri"/>
              </a:rPr>
              <a:t> </a:t>
            </a:r>
            <a:r>
              <a:rPr lang="en-IN" sz="4000" b="1" spc="188" dirty="0">
                <a:latin typeface="Calibri"/>
                <a:cs typeface="Calibri"/>
              </a:rPr>
              <a:t>used</a:t>
            </a:r>
            <a:r>
              <a:rPr lang="en-IN" sz="4000" b="1" spc="75" dirty="0">
                <a:latin typeface="Calibri"/>
                <a:cs typeface="Calibri"/>
              </a:rPr>
              <a:t> </a:t>
            </a:r>
            <a:r>
              <a:rPr lang="en-IN" sz="4000" b="1" spc="163" dirty="0">
                <a:latin typeface="Calibri"/>
                <a:cs typeface="Calibri"/>
              </a:rPr>
              <a:t>to</a:t>
            </a:r>
            <a:r>
              <a:rPr lang="en-IN" sz="4000" b="1" spc="13" dirty="0">
                <a:latin typeface="Calibri"/>
                <a:cs typeface="Calibri"/>
              </a:rPr>
              <a:t> </a:t>
            </a:r>
            <a:r>
              <a:rPr lang="en-IN" sz="4000" b="1" spc="188" dirty="0">
                <a:latin typeface="Calibri"/>
                <a:cs typeface="Calibri"/>
              </a:rPr>
              <a:t>develop</a:t>
            </a:r>
            <a:r>
              <a:rPr lang="en-IN" sz="4000" b="1" spc="113" dirty="0">
                <a:latin typeface="Calibri"/>
                <a:cs typeface="Calibri"/>
              </a:rPr>
              <a:t> </a:t>
            </a:r>
            <a:r>
              <a:rPr lang="en-IN" sz="4000" b="1" dirty="0">
                <a:latin typeface="Calibri"/>
                <a:cs typeface="Calibri"/>
              </a:rPr>
              <a:t>this</a:t>
            </a:r>
            <a:r>
              <a:rPr lang="en-IN" sz="4000" b="1" spc="188" dirty="0">
                <a:latin typeface="Calibri"/>
                <a:cs typeface="Calibri"/>
              </a:rPr>
              <a:t> </a:t>
            </a:r>
            <a:r>
              <a:rPr lang="en-IN" sz="4000" b="1" spc="163" dirty="0">
                <a:latin typeface="Calibri"/>
                <a:cs typeface="Calibri"/>
              </a:rPr>
              <a:t>System</a:t>
            </a:r>
            <a:r>
              <a:rPr lang="en-IN" sz="4000" b="1" spc="151" dirty="0">
                <a:latin typeface="Calibri"/>
                <a:cs typeface="Calibri"/>
              </a:rPr>
              <a:t> </a:t>
            </a:r>
            <a:r>
              <a:rPr lang="en-IN" sz="4000" b="1" spc="-63" dirty="0">
                <a:latin typeface="Calibri"/>
                <a:cs typeface="Calibri"/>
              </a:rPr>
              <a:t>:-</a:t>
            </a:r>
          </a:p>
          <a:p>
            <a:pPr marL="44681"/>
            <a:endParaRPr lang="en-IN" sz="4000" b="1" dirty="0">
              <a:latin typeface="Calibri"/>
              <a:cs typeface="Calibri"/>
            </a:endParaRPr>
          </a:p>
          <a:p>
            <a:pPr marL="2105615" lvl="1" indent="-1265434">
              <a:lnSpc>
                <a:spcPct val="150000"/>
              </a:lnSpc>
              <a:buSzPct val="106666"/>
              <a:buChar char="•"/>
              <a:tabLst>
                <a:tab pos="1648415" algn="l"/>
                <a:tab pos="1650011" algn="l"/>
              </a:tabLst>
            </a:pPr>
            <a:r>
              <a:rPr lang="en-IN" sz="4000" spc="163" dirty="0" err="1">
                <a:latin typeface="Calibri"/>
                <a:cs typeface="Calibri"/>
              </a:rPr>
              <a:t>VSCode</a:t>
            </a:r>
            <a:r>
              <a:rPr lang="en-IN" sz="4000" spc="628" dirty="0">
                <a:latin typeface="Calibri"/>
                <a:cs typeface="Calibri"/>
              </a:rPr>
              <a:t> </a:t>
            </a:r>
            <a:r>
              <a:rPr lang="en-IN" sz="4000" spc="-25" dirty="0">
                <a:latin typeface="Calibri"/>
                <a:cs typeface="Calibri"/>
              </a:rPr>
              <a:t>(IDE)</a:t>
            </a:r>
            <a:endParaRPr lang="en-IN" sz="4000" dirty="0">
              <a:latin typeface="Calibri"/>
              <a:cs typeface="Calibri"/>
            </a:endParaRPr>
          </a:p>
          <a:p>
            <a:pPr marL="2105615" lvl="1" indent="-1265434">
              <a:lnSpc>
                <a:spcPct val="150000"/>
              </a:lnSpc>
              <a:buSzPct val="114285"/>
              <a:buChar char="•"/>
              <a:tabLst>
                <a:tab pos="1648415" algn="l"/>
                <a:tab pos="1650011" algn="l"/>
              </a:tabLst>
            </a:pPr>
            <a:r>
              <a:rPr lang="en-IN" sz="4000" dirty="0" err="1">
                <a:latin typeface="Calibri"/>
                <a:cs typeface="Calibri"/>
              </a:rPr>
              <a:t>Xampp</a:t>
            </a:r>
            <a:r>
              <a:rPr lang="en-IN" sz="4000" spc="513" dirty="0">
                <a:latin typeface="Calibri"/>
                <a:cs typeface="Calibri"/>
              </a:rPr>
              <a:t> </a:t>
            </a:r>
            <a:r>
              <a:rPr lang="en-IN" sz="4000" dirty="0">
                <a:latin typeface="Calibri"/>
                <a:cs typeface="Calibri"/>
              </a:rPr>
              <a:t>Server</a:t>
            </a:r>
            <a:r>
              <a:rPr lang="en-IN" sz="4000" spc="591" dirty="0">
                <a:latin typeface="Calibri"/>
                <a:cs typeface="Calibri"/>
              </a:rPr>
              <a:t> </a:t>
            </a:r>
            <a:r>
              <a:rPr lang="en-IN" sz="4000" dirty="0">
                <a:latin typeface="Calibri"/>
                <a:cs typeface="Calibri"/>
              </a:rPr>
              <a:t>(Web</a:t>
            </a:r>
            <a:r>
              <a:rPr lang="en-IN" sz="4000" spc="616" dirty="0">
                <a:latin typeface="Calibri"/>
                <a:cs typeface="Calibri"/>
              </a:rPr>
              <a:t> </a:t>
            </a:r>
            <a:r>
              <a:rPr lang="en-IN" sz="4000" spc="-25" dirty="0">
                <a:latin typeface="Calibri"/>
                <a:cs typeface="Calibri"/>
              </a:rPr>
              <a:t>Server)</a:t>
            </a:r>
            <a:endParaRPr lang="en-IN" sz="4000" dirty="0">
              <a:latin typeface="Calibri"/>
              <a:cs typeface="Calibri"/>
            </a:endParaRPr>
          </a:p>
          <a:p>
            <a:pPr marL="2105615" lvl="1" indent="-1265434">
              <a:lnSpc>
                <a:spcPct val="150000"/>
              </a:lnSpc>
              <a:buSzPct val="110344"/>
              <a:buChar char="•"/>
              <a:tabLst>
                <a:tab pos="1648415" algn="l"/>
                <a:tab pos="1650011" algn="l"/>
              </a:tabLst>
            </a:pPr>
            <a:r>
              <a:rPr lang="en-IN" sz="4000" dirty="0">
                <a:latin typeface="Calibri"/>
                <a:cs typeface="Calibri"/>
              </a:rPr>
              <a:t>Google</a:t>
            </a:r>
            <a:r>
              <a:rPr lang="en-IN" sz="4000" spc="638" dirty="0">
                <a:latin typeface="Calibri"/>
                <a:cs typeface="Calibri"/>
              </a:rPr>
              <a:t> </a:t>
            </a:r>
            <a:r>
              <a:rPr lang="en-IN" sz="4000" dirty="0">
                <a:latin typeface="Calibri"/>
                <a:cs typeface="Calibri"/>
              </a:rPr>
              <a:t>chrome,</a:t>
            </a:r>
            <a:r>
              <a:rPr lang="en-IN" sz="4000" spc="653" dirty="0">
                <a:latin typeface="Calibri"/>
                <a:cs typeface="Calibri"/>
              </a:rPr>
              <a:t> </a:t>
            </a:r>
            <a:r>
              <a:rPr lang="en-IN" sz="4000" dirty="0">
                <a:latin typeface="Calibri"/>
                <a:cs typeface="Calibri"/>
              </a:rPr>
              <a:t>Firefox,</a:t>
            </a:r>
            <a:r>
              <a:rPr lang="en-IN" sz="4000" spc="792" dirty="0">
                <a:latin typeface="Calibri"/>
                <a:cs typeface="Calibri"/>
              </a:rPr>
              <a:t> </a:t>
            </a:r>
            <a:r>
              <a:rPr lang="en-IN" sz="4000" dirty="0">
                <a:latin typeface="Calibri"/>
                <a:cs typeface="Calibri"/>
              </a:rPr>
              <a:t>Opera</a:t>
            </a:r>
            <a:r>
              <a:rPr lang="en-IN" sz="4000" spc="817" dirty="0">
                <a:latin typeface="Calibri"/>
                <a:cs typeface="Calibri"/>
              </a:rPr>
              <a:t> </a:t>
            </a:r>
            <a:r>
              <a:rPr lang="en-IN" sz="4000" spc="-25" dirty="0">
                <a:latin typeface="Calibri"/>
                <a:cs typeface="Calibri"/>
              </a:rPr>
              <a:t>(Browsers)</a:t>
            </a:r>
            <a:endParaRPr lang="en-IN" sz="4000" dirty="0">
              <a:latin typeface="Calibri"/>
              <a:cs typeface="Calibri"/>
            </a:endParaRPr>
          </a:p>
          <a:p>
            <a:pPr marL="2105615" lvl="1" indent="-1265434">
              <a:lnSpc>
                <a:spcPct val="150000"/>
              </a:lnSpc>
              <a:buSzPct val="110344"/>
              <a:buChar char="•"/>
              <a:tabLst>
                <a:tab pos="1648415" algn="l"/>
                <a:tab pos="1650011" algn="l"/>
              </a:tabLst>
            </a:pPr>
            <a:r>
              <a:rPr lang="en-IN" sz="4000" dirty="0">
                <a:latin typeface="Calibri"/>
                <a:cs typeface="Calibri"/>
              </a:rPr>
              <a:t>Windows</a:t>
            </a:r>
            <a:r>
              <a:rPr lang="en-IN" sz="4000" spc="867" dirty="0">
                <a:latin typeface="Calibri"/>
                <a:cs typeface="Calibri"/>
              </a:rPr>
              <a:t> </a:t>
            </a:r>
            <a:r>
              <a:rPr lang="en-IN" sz="4000" spc="-25" dirty="0">
                <a:latin typeface="Calibri"/>
                <a:cs typeface="Calibri"/>
              </a:rPr>
              <a:t>11(OS)</a:t>
            </a:r>
            <a:endParaRPr lang="en-IN" sz="4000" dirty="0">
              <a:latin typeface="Calibri"/>
              <a:cs typeface="Calibri"/>
            </a:endParaRPr>
          </a:p>
          <a:p>
            <a:pPr marL="2105615" lvl="1" indent="-1265434">
              <a:lnSpc>
                <a:spcPct val="150000"/>
              </a:lnSpc>
              <a:buSzPct val="114285"/>
              <a:buChar char="•"/>
              <a:tabLst>
                <a:tab pos="1648415" algn="l"/>
                <a:tab pos="1650011" algn="l"/>
              </a:tabLst>
            </a:pPr>
            <a:r>
              <a:rPr lang="en-IN" sz="4000" spc="264" dirty="0">
                <a:latin typeface="Calibri"/>
                <a:cs typeface="Calibri"/>
              </a:rPr>
              <a:t>HTML,</a:t>
            </a:r>
            <a:r>
              <a:rPr lang="en-IN" sz="4000" spc="540" dirty="0">
                <a:latin typeface="Calibri"/>
                <a:cs typeface="Calibri"/>
              </a:rPr>
              <a:t> </a:t>
            </a:r>
            <a:r>
              <a:rPr lang="en-IN" sz="4000" spc="201" dirty="0">
                <a:latin typeface="Calibri"/>
                <a:cs typeface="Calibri"/>
              </a:rPr>
              <a:t>CSS,</a:t>
            </a:r>
            <a:r>
              <a:rPr lang="en-IN" sz="4000" spc="163" dirty="0">
                <a:latin typeface="Calibri"/>
                <a:cs typeface="Calibri"/>
              </a:rPr>
              <a:t> </a:t>
            </a:r>
            <a:r>
              <a:rPr lang="en-IN" sz="4000" spc="201" dirty="0">
                <a:latin typeface="Calibri"/>
                <a:cs typeface="Calibri"/>
              </a:rPr>
              <a:t>JavaScript</a:t>
            </a:r>
            <a:r>
              <a:rPr lang="en-IN" sz="4000" spc="513" dirty="0">
                <a:latin typeface="Calibri"/>
                <a:cs typeface="Calibri"/>
              </a:rPr>
              <a:t> </a:t>
            </a:r>
            <a:r>
              <a:rPr lang="en-IN" sz="4000" spc="163" dirty="0">
                <a:latin typeface="Calibri"/>
                <a:cs typeface="Calibri"/>
              </a:rPr>
              <a:t>(Frontend)</a:t>
            </a:r>
            <a:endParaRPr lang="en-IN" sz="4000" dirty="0">
              <a:latin typeface="Calibri"/>
              <a:cs typeface="Calibri"/>
            </a:endParaRPr>
          </a:p>
          <a:p>
            <a:pPr marL="2097636" lvl="1" indent="-1260646">
              <a:lnSpc>
                <a:spcPct val="150000"/>
              </a:lnSpc>
              <a:buSzPct val="110344"/>
              <a:buChar char="•"/>
              <a:tabLst>
                <a:tab pos="1640436" algn="l"/>
                <a:tab pos="1642032" algn="l"/>
              </a:tabLst>
            </a:pPr>
            <a:r>
              <a:rPr lang="en-IN" sz="4000" spc="126" dirty="0">
                <a:latin typeface="Calibri"/>
                <a:cs typeface="Calibri"/>
              </a:rPr>
              <a:t>PHP</a:t>
            </a:r>
            <a:r>
              <a:rPr lang="en-IN" sz="4000" spc="214" dirty="0">
                <a:latin typeface="Calibri"/>
                <a:cs typeface="Calibri"/>
              </a:rPr>
              <a:t> </a:t>
            </a:r>
            <a:r>
              <a:rPr lang="en-IN" sz="4000" dirty="0">
                <a:latin typeface="Calibri"/>
                <a:cs typeface="Calibri"/>
              </a:rPr>
              <a:t>(Functionalities</a:t>
            </a:r>
            <a:r>
              <a:rPr lang="en-IN" sz="4000" spc="163" dirty="0">
                <a:latin typeface="Calibri"/>
                <a:cs typeface="Calibri"/>
              </a:rPr>
              <a:t> </a:t>
            </a:r>
            <a:r>
              <a:rPr lang="en-IN" sz="4000" spc="214" dirty="0">
                <a:latin typeface="Calibri"/>
                <a:cs typeface="Calibri"/>
              </a:rPr>
              <a:t>&amp;</a:t>
            </a:r>
            <a:r>
              <a:rPr lang="en-IN" sz="4000" spc="264" dirty="0">
                <a:latin typeface="Calibri"/>
                <a:cs typeface="Calibri"/>
              </a:rPr>
              <a:t> </a:t>
            </a:r>
            <a:r>
              <a:rPr lang="en-IN" sz="4000" spc="-25" dirty="0">
                <a:latin typeface="Calibri"/>
                <a:cs typeface="Calibri"/>
              </a:rPr>
              <a:t>Backend)</a:t>
            </a:r>
            <a:endParaRPr lang="en-IN" sz="4000" dirty="0">
              <a:latin typeface="Calibri"/>
              <a:cs typeface="Calibri"/>
            </a:endParaRPr>
          </a:p>
          <a:p>
            <a:pPr marL="2102423" lvl="1" indent="-1265434">
              <a:lnSpc>
                <a:spcPct val="150000"/>
              </a:lnSpc>
              <a:buSzPct val="114285"/>
              <a:buChar char="•"/>
              <a:tabLst>
                <a:tab pos="1645223" algn="l"/>
                <a:tab pos="1646819" algn="l"/>
              </a:tabLst>
            </a:pPr>
            <a:r>
              <a:rPr lang="en-IN" sz="4000" spc="226" dirty="0">
                <a:latin typeface="Calibri"/>
                <a:cs typeface="Calibri"/>
              </a:rPr>
              <a:t>MYSQL(DBMS)</a:t>
            </a:r>
            <a:endParaRPr lang="en-IN"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616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712" y="396875"/>
            <a:ext cx="12584141" cy="8190156"/>
          </a:xfrm>
          <a:prstGeom prst="rect">
            <a:avLst/>
          </a:prstGeom>
        </p:spPr>
        <p:txBody>
          <a:bodyPr vert="horz" wrap="square" lIns="0" tIns="30319" rIns="0" bIns="0" rtlCol="0">
            <a:spAutoFit/>
          </a:bodyPr>
          <a:lstStyle/>
          <a:p>
            <a:pPr>
              <a:lnSpc>
                <a:spcPct val="100000"/>
              </a:lnSpc>
              <a:buFont typeface="Calibri"/>
              <a:buChar char="•"/>
            </a:pPr>
            <a:endParaRPr sz="4021" dirty="0">
              <a:latin typeface="Calibri"/>
              <a:cs typeface="Calibri"/>
            </a:endParaRPr>
          </a:p>
          <a:p>
            <a:pPr>
              <a:spcBef>
                <a:spcPts val="126"/>
              </a:spcBef>
              <a:buFont typeface="Calibri"/>
              <a:buChar char="•"/>
            </a:pPr>
            <a:endParaRPr sz="4649" dirty="0">
              <a:latin typeface="Calibri"/>
              <a:cs typeface="Calibri"/>
            </a:endParaRPr>
          </a:p>
          <a:p>
            <a:pPr marL="384577"/>
            <a:r>
              <a:rPr sz="5026" spc="264" dirty="0">
                <a:latin typeface="Algerian" panose="04020705040A02060702" pitchFamily="82" charset="0"/>
                <a:cs typeface="Calibri"/>
              </a:rPr>
              <a:t>HARDWARE</a:t>
            </a:r>
            <a:r>
              <a:rPr sz="5026" spc="-50" dirty="0">
                <a:latin typeface="Algerian" panose="04020705040A02060702" pitchFamily="82" charset="0"/>
                <a:cs typeface="Calibri"/>
              </a:rPr>
              <a:t> </a:t>
            </a:r>
            <a:r>
              <a:rPr sz="4900" spc="201" dirty="0">
                <a:latin typeface="Algerian" panose="04020705040A02060702" pitchFamily="82" charset="0"/>
                <a:cs typeface="Calibri"/>
              </a:rPr>
              <a:t>REQUIREMENTS</a:t>
            </a:r>
            <a:endParaRPr lang="en-IN" sz="4900" dirty="0">
              <a:latin typeface="Algerian" panose="04020705040A02060702" pitchFamily="82" charset="0"/>
              <a:cs typeface="Calibri"/>
            </a:endParaRPr>
          </a:p>
          <a:p>
            <a:pPr>
              <a:spcBef>
                <a:spcPts val="151"/>
              </a:spcBef>
            </a:pPr>
            <a:endParaRPr lang="en-IN" sz="5654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IN" sz="4272" b="1" spc="176" dirty="0">
                <a:latin typeface="Calibri"/>
                <a:cs typeface="Calibri"/>
              </a:rPr>
              <a:t> </a:t>
            </a:r>
            <a:r>
              <a:rPr sz="4272" b="1" spc="176" dirty="0">
                <a:latin typeface="Calibri"/>
                <a:cs typeface="Calibri"/>
              </a:rPr>
              <a:t>The</a:t>
            </a:r>
            <a:r>
              <a:rPr sz="4272" b="1" spc="-38" dirty="0">
                <a:latin typeface="Calibri"/>
                <a:cs typeface="Calibri"/>
              </a:rPr>
              <a:t> </a:t>
            </a:r>
            <a:r>
              <a:rPr sz="4272" b="1" spc="163" dirty="0">
                <a:latin typeface="Calibri"/>
                <a:cs typeface="Calibri"/>
              </a:rPr>
              <a:t>Hardware</a:t>
            </a:r>
            <a:r>
              <a:rPr sz="4272" b="1" dirty="0">
                <a:latin typeface="Calibri"/>
                <a:cs typeface="Calibri"/>
              </a:rPr>
              <a:t> </a:t>
            </a:r>
            <a:r>
              <a:rPr sz="4272" b="1" spc="126" dirty="0">
                <a:latin typeface="Calibri"/>
                <a:cs typeface="Calibri"/>
              </a:rPr>
              <a:t>that</a:t>
            </a:r>
            <a:r>
              <a:rPr sz="4272" b="1" spc="13" dirty="0">
                <a:latin typeface="Calibri"/>
                <a:cs typeface="Calibri"/>
              </a:rPr>
              <a:t> </a:t>
            </a:r>
            <a:r>
              <a:rPr sz="4272" b="1" dirty="0">
                <a:latin typeface="Calibri"/>
                <a:cs typeface="Calibri"/>
              </a:rPr>
              <a:t>I</a:t>
            </a:r>
            <a:r>
              <a:rPr sz="4272" b="1" spc="-50" dirty="0">
                <a:latin typeface="Calibri"/>
                <a:cs typeface="Calibri"/>
              </a:rPr>
              <a:t> </a:t>
            </a:r>
            <a:r>
              <a:rPr sz="4272" b="1" spc="176" dirty="0">
                <a:latin typeface="Calibri"/>
                <a:cs typeface="Calibri"/>
              </a:rPr>
              <a:t>needed</a:t>
            </a:r>
            <a:r>
              <a:rPr sz="4272" b="1" spc="-38" dirty="0">
                <a:latin typeface="Calibri"/>
                <a:cs typeface="Calibri"/>
              </a:rPr>
              <a:t> </a:t>
            </a:r>
            <a:r>
              <a:rPr sz="4272" b="1" spc="151" dirty="0">
                <a:latin typeface="Calibri"/>
                <a:cs typeface="Calibri"/>
              </a:rPr>
              <a:t>to</a:t>
            </a:r>
            <a:r>
              <a:rPr sz="4272" b="1" spc="-75" dirty="0">
                <a:latin typeface="Calibri"/>
                <a:cs typeface="Calibri"/>
              </a:rPr>
              <a:t> </a:t>
            </a:r>
            <a:r>
              <a:rPr sz="4272" b="1" spc="151" dirty="0">
                <a:latin typeface="Calibri"/>
                <a:cs typeface="Calibri"/>
              </a:rPr>
              <a:t>develop</a:t>
            </a:r>
            <a:r>
              <a:rPr sz="4272" b="1" dirty="0">
                <a:latin typeface="Calibri"/>
                <a:cs typeface="Calibri"/>
              </a:rPr>
              <a:t> </a:t>
            </a:r>
            <a:r>
              <a:rPr sz="4021" b="1" dirty="0">
                <a:latin typeface="Calibri"/>
                <a:cs typeface="Calibri"/>
              </a:rPr>
              <a:t>this</a:t>
            </a:r>
            <a:r>
              <a:rPr sz="4021" b="1" spc="101" dirty="0">
                <a:latin typeface="Calibri"/>
                <a:cs typeface="Calibri"/>
              </a:rPr>
              <a:t> </a:t>
            </a:r>
            <a:r>
              <a:rPr sz="4021" b="1" spc="151" dirty="0">
                <a:latin typeface="Calibri"/>
                <a:cs typeface="Calibri"/>
              </a:rPr>
              <a:t>System</a:t>
            </a:r>
            <a:r>
              <a:rPr sz="4021" b="1" spc="38" dirty="0">
                <a:latin typeface="Calibri"/>
                <a:cs typeface="Calibri"/>
              </a:rPr>
              <a:t> </a:t>
            </a:r>
            <a:r>
              <a:rPr sz="4649" b="1" spc="-63" dirty="0">
                <a:latin typeface="Calibri"/>
                <a:cs typeface="Calibri"/>
              </a:rPr>
              <a:t>:-</a:t>
            </a:r>
            <a:endParaRPr sz="4649" b="1" dirty="0">
              <a:latin typeface="Calibri"/>
              <a:cs typeface="Calibri"/>
            </a:endParaRPr>
          </a:p>
          <a:p>
            <a:pPr>
              <a:spcBef>
                <a:spcPts val="151"/>
              </a:spcBef>
            </a:pPr>
            <a:endParaRPr sz="4775" dirty="0">
              <a:latin typeface="Calibri"/>
              <a:cs typeface="Calibri"/>
            </a:endParaRPr>
          </a:p>
          <a:p>
            <a:pPr marL="1533521" indent="-1150537">
              <a:buSzPct val="110344"/>
              <a:buChar char="•"/>
              <a:tabLst>
                <a:tab pos="1533521" algn="l"/>
                <a:tab pos="1535116" algn="l"/>
              </a:tabLst>
            </a:pPr>
            <a:r>
              <a:rPr sz="3644" b="1" spc="214" dirty="0">
                <a:latin typeface="Calibri"/>
                <a:cs typeface="Calibri"/>
              </a:rPr>
              <a:t>RAM</a:t>
            </a:r>
            <a:r>
              <a:rPr sz="3644" b="1" dirty="0">
                <a:latin typeface="Calibri"/>
                <a:cs typeface="Calibri"/>
              </a:rPr>
              <a:t> </a:t>
            </a:r>
            <a:r>
              <a:rPr sz="3644" b="1" spc="126" dirty="0">
                <a:latin typeface="Calibri"/>
                <a:cs typeface="Calibri"/>
              </a:rPr>
              <a:t>of</a:t>
            </a:r>
            <a:r>
              <a:rPr sz="3644" b="1" spc="13" dirty="0">
                <a:latin typeface="Calibri"/>
                <a:cs typeface="Calibri"/>
              </a:rPr>
              <a:t> </a:t>
            </a:r>
            <a:r>
              <a:rPr sz="3644" b="1" spc="75" dirty="0">
                <a:latin typeface="Calibri"/>
                <a:cs typeface="Calibri"/>
              </a:rPr>
              <a:t>4GB</a:t>
            </a:r>
            <a:endParaRPr sz="3644" b="1" dirty="0">
              <a:latin typeface="Calibri"/>
              <a:cs typeface="Calibri"/>
            </a:endParaRPr>
          </a:p>
          <a:p>
            <a:pPr>
              <a:spcBef>
                <a:spcPts val="25"/>
              </a:spcBef>
              <a:buFont typeface="Calibri"/>
              <a:buChar char="•"/>
            </a:pPr>
            <a:endParaRPr sz="4272" b="1" dirty="0">
              <a:latin typeface="Calibri"/>
              <a:cs typeface="Calibri"/>
            </a:endParaRPr>
          </a:p>
          <a:p>
            <a:pPr marL="1533521" indent="-1150537">
              <a:buSzPct val="110344"/>
              <a:buChar char="•"/>
              <a:tabLst>
                <a:tab pos="1533521" algn="l"/>
                <a:tab pos="1535116" algn="l"/>
              </a:tabLst>
            </a:pPr>
            <a:r>
              <a:rPr sz="3644" b="1" spc="126" dirty="0">
                <a:latin typeface="Calibri"/>
                <a:cs typeface="Calibri"/>
              </a:rPr>
              <a:t>Solid</a:t>
            </a:r>
            <a:r>
              <a:rPr sz="3644" b="1" spc="38" dirty="0">
                <a:latin typeface="Calibri"/>
                <a:cs typeface="Calibri"/>
              </a:rPr>
              <a:t> </a:t>
            </a:r>
            <a:r>
              <a:rPr sz="3644" b="1" spc="126" dirty="0">
                <a:latin typeface="Calibri"/>
                <a:cs typeface="Calibri"/>
              </a:rPr>
              <a:t>State</a:t>
            </a:r>
            <a:r>
              <a:rPr sz="3644" b="1" spc="75" dirty="0">
                <a:latin typeface="Calibri"/>
                <a:cs typeface="Calibri"/>
              </a:rPr>
              <a:t> </a:t>
            </a:r>
            <a:r>
              <a:rPr sz="3644" b="1" spc="126" dirty="0">
                <a:latin typeface="Calibri"/>
                <a:cs typeface="Calibri"/>
              </a:rPr>
              <a:t>Drive(SSD)</a:t>
            </a:r>
            <a:r>
              <a:rPr sz="3644" b="1" spc="75" dirty="0">
                <a:latin typeface="Calibri"/>
                <a:cs typeface="Calibri"/>
              </a:rPr>
              <a:t> </a:t>
            </a:r>
            <a:r>
              <a:rPr sz="3644" b="1" spc="126" dirty="0">
                <a:latin typeface="Calibri"/>
                <a:cs typeface="Calibri"/>
              </a:rPr>
              <a:t>of</a:t>
            </a:r>
            <a:r>
              <a:rPr sz="3644" b="1" spc="63" dirty="0">
                <a:latin typeface="Calibri"/>
                <a:cs typeface="Calibri"/>
              </a:rPr>
              <a:t> </a:t>
            </a:r>
            <a:r>
              <a:rPr sz="3644" b="1" spc="151" dirty="0">
                <a:latin typeface="Calibri"/>
                <a:cs typeface="Calibri"/>
              </a:rPr>
              <a:t>the</a:t>
            </a:r>
            <a:r>
              <a:rPr sz="3644" b="1" spc="63" dirty="0">
                <a:latin typeface="Calibri"/>
                <a:cs typeface="Calibri"/>
              </a:rPr>
              <a:t> </a:t>
            </a:r>
            <a:r>
              <a:rPr sz="3644" b="1" spc="113" dirty="0">
                <a:latin typeface="Calibri"/>
                <a:cs typeface="Calibri"/>
              </a:rPr>
              <a:t>520GB</a:t>
            </a:r>
            <a:endParaRPr sz="3644" b="1" dirty="0">
              <a:latin typeface="Calibri"/>
              <a:cs typeface="Calibri"/>
            </a:endParaRPr>
          </a:p>
          <a:p>
            <a:pPr>
              <a:spcBef>
                <a:spcPts val="126"/>
              </a:spcBef>
              <a:buFont typeface="Calibri"/>
              <a:buChar char="•"/>
            </a:pPr>
            <a:endParaRPr sz="4146" b="1" dirty="0">
              <a:latin typeface="Calibri"/>
              <a:cs typeface="Calibri"/>
            </a:endParaRPr>
          </a:p>
          <a:p>
            <a:pPr marL="1648415" indent="-1265434">
              <a:buSzPct val="110344"/>
              <a:buChar char="•"/>
              <a:tabLst>
                <a:tab pos="1648415" algn="l"/>
                <a:tab pos="1650011" algn="l"/>
              </a:tabLst>
            </a:pPr>
            <a:r>
              <a:rPr sz="3644" b="1" spc="138" dirty="0">
                <a:latin typeface="Calibri"/>
                <a:cs typeface="Calibri"/>
              </a:rPr>
              <a:t>Processor</a:t>
            </a:r>
            <a:r>
              <a:rPr sz="3644" b="1" spc="239" dirty="0">
                <a:latin typeface="Calibri"/>
                <a:cs typeface="Calibri"/>
              </a:rPr>
              <a:t>  </a:t>
            </a:r>
            <a:r>
              <a:rPr sz="3644" b="1" spc="126" dirty="0">
                <a:latin typeface="Calibri"/>
                <a:cs typeface="Calibri"/>
              </a:rPr>
              <a:t>of</a:t>
            </a:r>
            <a:r>
              <a:rPr sz="3644" b="1" spc="276" dirty="0">
                <a:latin typeface="Calibri"/>
                <a:cs typeface="Calibri"/>
              </a:rPr>
              <a:t> </a:t>
            </a:r>
            <a:r>
              <a:rPr sz="3644" b="1" dirty="0">
                <a:latin typeface="Calibri"/>
                <a:cs typeface="Calibri"/>
              </a:rPr>
              <a:t>Intel</a:t>
            </a:r>
            <a:r>
              <a:rPr sz="3644" b="1" spc="201" dirty="0">
                <a:latin typeface="Calibri"/>
                <a:cs typeface="Calibri"/>
              </a:rPr>
              <a:t> </a:t>
            </a:r>
            <a:r>
              <a:rPr sz="3644" b="1" dirty="0">
                <a:latin typeface="Calibri"/>
                <a:cs typeface="Calibri"/>
              </a:rPr>
              <a:t>5</a:t>
            </a:r>
            <a:r>
              <a:rPr sz="3581" b="1" baseline="29239" dirty="0">
                <a:latin typeface="Calibri"/>
                <a:cs typeface="Calibri"/>
              </a:rPr>
              <a:t>th</a:t>
            </a:r>
            <a:r>
              <a:rPr sz="3581" b="1" spc="809" baseline="29239" dirty="0">
                <a:latin typeface="Calibri"/>
                <a:cs typeface="Calibri"/>
              </a:rPr>
              <a:t> </a:t>
            </a:r>
            <a:r>
              <a:rPr sz="3770" b="1" spc="101" dirty="0">
                <a:latin typeface="Calibri"/>
                <a:cs typeface="Calibri"/>
              </a:rPr>
              <a:t>Geenration</a:t>
            </a:r>
            <a:endParaRPr sz="377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312" y="854075"/>
            <a:ext cx="19062912" cy="8753460"/>
          </a:xfrm>
          <a:prstGeom prst="rect">
            <a:avLst/>
          </a:prstGeom>
        </p:spPr>
        <p:txBody>
          <a:bodyPr vert="horz" wrap="square" lIns="0" tIns="31915" rIns="0" bIns="0" rtlCol="0">
            <a:spAutoFit/>
          </a:bodyPr>
          <a:lstStyle/>
          <a:p>
            <a:pPr marL="489115" lvl="1">
              <a:spcBef>
                <a:spcPts val="251"/>
              </a:spcBef>
            </a:pPr>
            <a:r>
              <a:rPr sz="4800" dirty="0"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System</a:t>
            </a:r>
            <a:r>
              <a:rPr sz="4800" spc="-50" dirty="0"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 </a:t>
            </a:r>
            <a:r>
              <a:rPr sz="4800" dirty="0"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Analysis</a:t>
            </a:r>
            <a:r>
              <a:rPr sz="4800" spc="-25" dirty="0"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 </a:t>
            </a:r>
            <a:r>
              <a:rPr sz="4800" spc="-126" dirty="0">
                <a:uFill>
                  <a:solidFill>
                    <a:srgbClr val="000000"/>
                  </a:solidFill>
                </a:uFill>
                <a:latin typeface="Algerian" panose="04020705040A02060702" pitchFamily="82" charset="0"/>
                <a:cs typeface="Calibri"/>
              </a:rPr>
              <a:t>:</a:t>
            </a:r>
            <a:endParaRPr sz="4800" dirty="0">
              <a:latin typeface="Algerian" panose="04020705040A02060702" pitchFamily="82" charset="0"/>
              <a:cs typeface="Calibri"/>
            </a:endParaRPr>
          </a:p>
          <a:p>
            <a:pPr lvl="1">
              <a:spcBef>
                <a:spcPts val="113"/>
              </a:spcBef>
            </a:pPr>
            <a:endParaRPr lang="en-IN" sz="3200" dirty="0">
              <a:latin typeface="Calibri"/>
              <a:cs typeface="Calibri"/>
            </a:endParaRPr>
          </a:p>
          <a:p>
            <a:pPr lvl="1">
              <a:spcBef>
                <a:spcPts val="113"/>
              </a:spcBef>
            </a:pPr>
            <a:endParaRPr sz="3200" dirty="0">
              <a:latin typeface="Calibri"/>
              <a:cs typeface="Calibri"/>
            </a:endParaRPr>
          </a:p>
          <a:p>
            <a:pPr marL="489115" lvl="1"/>
            <a:r>
              <a:rPr sz="3200" dirty="0">
                <a:latin typeface="Calibri"/>
                <a:cs typeface="Calibri"/>
              </a:rPr>
              <a:t>Existing</a:t>
            </a:r>
            <a:r>
              <a:rPr sz="3200" spc="-88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System:</a:t>
            </a:r>
            <a:endParaRPr sz="3200" dirty="0">
              <a:latin typeface="Calibri"/>
              <a:cs typeface="Calibri"/>
            </a:endParaRPr>
          </a:p>
          <a:p>
            <a:pPr lvl="1"/>
            <a:endParaRPr sz="3200" dirty="0">
              <a:latin typeface="Calibri"/>
              <a:cs typeface="Calibri"/>
            </a:endParaRPr>
          </a:p>
          <a:p>
            <a:pPr marL="946315" marR="941495" lvl="1" indent="-457200" algn="just">
              <a:lnSpc>
                <a:spcPct val="101800"/>
              </a:lnSpc>
              <a:buFont typeface="Arial" panose="020B0604020202020204" pitchFamily="34" charset="0"/>
              <a:buChar char="•"/>
            </a:pPr>
            <a:r>
              <a:rPr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Manual</a:t>
            </a:r>
            <a:r>
              <a:rPr sz="3200" b="1" spc="-10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Shopping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63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Currently,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customers</a:t>
            </a:r>
            <a:r>
              <a:rPr sz="3200" spc="-101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rely</a:t>
            </a:r>
            <a:r>
              <a:rPr sz="3200" spc="-8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traditional</a:t>
            </a:r>
            <a:r>
              <a:rPr sz="3200" spc="-101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brick-</a:t>
            </a:r>
            <a:r>
              <a:rPr sz="3200" spc="-50" dirty="0">
                <a:latin typeface="Calibri"/>
                <a:cs typeface="Calibri"/>
              </a:rPr>
              <a:t>and- </a:t>
            </a:r>
            <a:r>
              <a:rPr sz="3200" dirty="0">
                <a:latin typeface="Calibri"/>
                <a:cs typeface="Calibri"/>
              </a:rPr>
              <a:t>mortar</a:t>
            </a:r>
            <a:r>
              <a:rPr sz="3200" spc="-63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stores</a:t>
            </a:r>
            <a:r>
              <a:rPr sz="3200" spc="-63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clothing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shopping,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involving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physical</a:t>
            </a:r>
            <a:r>
              <a:rPr sz="3200" spc="-63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visits</a:t>
            </a:r>
            <a:r>
              <a:rPr sz="3200" spc="-8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stores, </a:t>
            </a:r>
            <a:r>
              <a:rPr sz="3200" dirty="0">
                <a:latin typeface="Calibri"/>
                <a:cs typeface="Calibri"/>
              </a:rPr>
              <a:t>trying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3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clothes,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3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making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purchases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38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person.</a:t>
            </a:r>
            <a:endParaRPr sz="3200" dirty="0">
              <a:latin typeface="Calibri"/>
              <a:cs typeface="Calibri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946315" marR="12766" lvl="1" indent="-457200">
              <a:lnSpc>
                <a:spcPct val="101699"/>
              </a:lnSpc>
              <a:buFont typeface="Arial" panose="020B0604020202020204" pitchFamily="34" charset="0"/>
              <a:buChar char="•"/>
            </a:pPr>
            <a:r>
              <a:rPr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Limited</a:t>
            </a:r>
            <a:r>
              <a:rPr sz="3200" b="1" spc="-63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Reach: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existing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system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restricts</a:t>
            </a:r>
            <a:r>
              <a:rPr sz="3200" spc="-8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3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geographical</a:t>
            </a:r>
            <a:r>
              <a:rPr sz="3200" spc="-3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reach</a:t>
            </a:r>
            <a:r>
              <a:rPr sz="3200" spc="-3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3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limiting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local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customer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missing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63" dirty="0">
                <a:latin typeface="Calibri"/>
                <a:cs typeface="Calibri"/>
              </a:rPr>
              <a:t>out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potential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customers</a:t>
            </a:r>
            <a:r>
              <a:rPr sz="3200" spc="-63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from</a:t>
            </a:r>
            <a:r>
              <a:rPr sz="3200" spc="-3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other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regions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lang="en-IN" sz="3200" spc="-25" dirty="0">
                <a:latin typeface="Calibri"/>
                <a:cs typeface="Calibri"/>
              </a:rPr>
              <a:t>.</a:t>
            </a:r>
          </a:p>
          <a:p>
            <a:pPr marL="946315" marR="12766" lvl="1" indent="-457200">
              <a:lnSpc>
                <a:spcPct val="101699"/>
              </a:lnSpc>
              <a:buFont typeface="Arial" panose="020B0604020202020204" pitchFamily="34" charset="0"/>
              <a:buChar char="•"/>
            </a:pPr>
            <a:endParaRPr lang="en-IN" sz="3200" spc="-25" dirty="0">
              <a:latin typeface="Calibri"/>
              <a:cs typeface="Calibri"/>
            </a:endParaRPr>
          </a:p>
          <a:p>
            <a:pPr marL="946315" marR="12766" lvl="1" indent="-457200">
              <a:lnSpc>
                <a:spcPct val="101699"/>
              </a:lnSpc>
              <a:buFont typeface="Arial" panose="020B0604020202020204" pitchFamily="34" charset="0"/>
              <a:buChar char="•"/>
            </a:pPr>
            <a:r>
              <a:rPr sz="3200" b="1" spc="-25" dirty="0">
                <a:latin typeface="Calibri"/>
                <a:cs typeface="Calibri"/>
              </a:rPr>
              <a:t>Time-</a:t>
            </a:r>
            <a:r>
              <a:rPr sz="3200" b="1" dirty="0">
                <a:latin typeface="Calibri"/>
                <a:cs typeface="Calibri"/>
              </a:rPr>
              <a:t>Consuming</a:t>
            </a:r>
            <a:r>
              <a:rPr sz="3200" b="1" spc="-25" dirty="0">
                <a:latin typeface="Calibri"/>
                <a:cs typeface="Calibri"/>
              </a:rPr>
              <a:t> Process</a:t>
            </a:r>
            <a:r>
              <a:rPr sz="3200" spc="-25" dirty="0">
                <a:latin typeface="Calibri"/>
                <a:cs typeface="Calibri"/>
              </a:rPr>
              <a:t>: </a:t>
            </a:r>
            <a:r>
              <a:rPr sz="3200" dirty="0">
                <a:latin typeface="Calibri"/>
                <a:cs typeface="Calibri"/>
              </a:rPr>
              <a:t>Shopping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8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physical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stores</a:t>
            </a:r>
            <a:r>
              <a:rPr sz="3200" spc="-101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63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time-consuming,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requiring</a:t>
            </a:r>
            <a:r>
              <a:rPr sz="3200" spc="-3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travel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time, </a:t>
            </a:r>
            <a:r>
              <a:rPr sz="3200" dirty="0">
                <a:latin typeface="Calibri"/>
                <a:cs typeface="Calibri"/>
              </a:rPr>
              <a:t>waiting</a:t>
            </a:r>
            <a:endParaRPr lang="en-IN" sz="3200" dirty="0">
              <a:latin typeface="Calibri"/>
              <a:cs typeface="Calibri"/>
            </a:endParaRPr>
          </a:p>
          <a:p>
            <a:pPr marL="489115" marR="12766" lvl="1">
              <a:lnSpc>
                <a:spcPct val="101699"/>
              </a:lnSpc>
            </a:pPr>
            <a:r>
              <a:rPr lang="en-IN" sz="3200" spc="-75" dirty="0">
                <a:latin typeface="Calibri"/>
                <a:cs typeface="Calibri"/>
              </a:rPr>
              <a:t>    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8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queues,</a:t>
            </a:r>
            <a:r>
              <a:rPr sz="3200" spc="-63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63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browsing</a:t>
            </a:r>
            <a:r>
              <a:rPr sz="3200" spc="-3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through</a:t>
            </a:r>
            <a:r>
              <a:rPr sz="3200" spc="-63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multiple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racks</a:t>
            </a:r>
            <a:r>
              <a:rPr sz="3200" spc="-8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clothing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63" dirty="0">
                <a:latin typeface="Calibri"/>
                <a:cs typeface="Calibri"/>
              </a:rPr>
              <a:t>to</a:t>
            </a:r>
            <a:r>
              <a:rPr sz="3200" spc="1257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find</a:t>
            </a:r>
            <a:r>
              <a:rPr sz="3200" spc="-3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desired</a:t>
            </a:r>
            <a:r>
              <a:rPr sz="3200" spc="-38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items.</a:t>
            </a:r>
            <a:endParaRPr lang="en-IN" sz="3200" spc="-25" dirty="0">
              <a:latin typeface="Calibri"/>
              <a:cs typeface="Calibri"/>
            </a:endParaRPr>
          </a:p>
          <a:p>
            <a:pPr marL="946315" marR="12766" lvl="1" indent="-457200">
              <a:lnSpc>
                <a:spcPct val="101699"/>
              </a:lnSpc>
              <a:buFont typeface="Arial" panose="020B0604020202020204" pitchFamily="34" charset="0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946315" marR="170746" lvl="1" indent="-457200">
              <a:lnSpc>
                <a:spcPct val="101499"/>
              </a:lnSpc>
              <a:spcBef>
                <a:spcPts val="38"/>
              </a:spcBef>
              <a:buFont typeface="Arial" panose="020B0604020202020204" pitchFamily="34" charset="0"/>
              <a:buChar char="•"/>
            </a:pPr>
            <a:r>
              <a:rPr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Limited</a:t>
            </a:r>
            <a:r>
              <a:rPr sz="3200" b="1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Selection: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Physical</a:t>
            </a:r>
            <a:r>
              <a:rPr sz="3200" spc="-63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stores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have</a:t>
            </a:r>
            <a:r>
              <a:rPr sz="3200" spc="-8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limited</a:t>
            </a:r>
            <a:r>
              <a:rPr sz="3200" spc="-63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space,</a:t>
            </a:r>
            <a:r>
              <a:rPr sz="3200" spc="-8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leading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3" dirty="0">
                <a:latin typeface="Calibri"/>
                <a:cs typeface="Calibri"/>
              </a:rPr>
              <a:t> </a:t>
            </a:r>
            <a:r>
              <a:rPr sz="3200" spc="-126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restricted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selection</a:t>
            </a:r>
            <a:r>
              <a:rPr sz="3200" spc="-3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clothing</a:t>
            </a:r>
            <a:r>
              <a:rPr sz="3200" spc="-3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items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sizes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available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88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customers</a:t>
            </a:r>
            <a:r>
              <a:rPr sz="3200" spc="-63" dirty="0">
                <a:latin typeface="Calibri"/>
                <a:cs typeface="Calibri"/>
              </a:rPr>
              <a:t> to </a:t>
            </a:r>
            <a:r>
              <a:rPr sz="3200" dirty="0">
                <a:latin typeface="Calibri"/>
                <a:cs typeface="Calibri"/>
              </a:rPr>
              <a:t>choose</a:t>
            </a:r>
            <a:r>
              <a:rPr sz="3200" spc="-38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from.</a:t>
            </a:r>
            <a:endParaRPr lang="en-IN" sz="3200" spc="-50" dirty="0">
              <a:latin typeface="Calibri"/>
              <a:cs typeface="Calibri"/>
            </a:endParaRPr>
          </a:p>
          <a:p>
            <a:pPr marL="489115" marR="170746" lvl="1">
              <a:lnSpc>
                <a:spcPct val="101499"/>
              </a:lnSpc>
              <a:spcBef>
                <a:spcPts val="38"/>
              </a:spcBef>
            </a:pP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1914" y="-4820525"/>
            <a:ext cx="5519724" cy="805644"/>
          </a:xfrm>
          <a:prstGeom prst="rect">
            <a:avLst/>
          </a:prstGeom>
        </p:spPr>
        <p:txBody>
          <a:bodyPr vert="horz" wrap="square" lIns="0" tIns="31915" rIns="0" bIns="0" rtlCol="0">
            <a:spAutoFit/>
          </a:bodyPr>
          <a:lstStyle/>
          <a:p>
            <a:pPr marL="31915">
              <a:spcBef>
                <a:spcPts val="251"/>
              </a:spcBef>
            </a:pPr>
            <a:r>
              <a:rPr sz="5026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Scope &amp;</a:t>
            </a:r>
            <a:r>
              <a:rPr sz="5026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Limitations:</a:t>
            </a:r>
            <a:endParaRPr sz="5026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512" y="2504687"/>
            <a:ext cx="19021425" cy="6451570"/>
          </a:xfrm>
          <a:prstGeom prst="rect">
            <a:avLst/>
          </a:prstGeom>
        </p:spPr>
        <p:txBody>
          <a:bodyPr vert="horz" wrap="square" lIns="0" tIns="23936" rIns="0" bIns="0" rtlCol="0">
            <a:spAutoFit/>
          </a:bodyPr>
          <a:lstStyle/>
          <a:p>
            <a:pPr marL="489115" marR="303193" indent="-457200">
              <a:spcBef>
                <a:spcPts val="188"/>
              </a:spcBef>
              <a:buFont typeface="Arial" panose="020B0604020202020204" pitchFamily="34" charset="0"/>
              <a:buChar char="•"/>
            </a:pPr>
            <a:r>
              <a:rPr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Wide</a:t>
            </a:r>
            <a:r>
              <a:rPr sz="3200" b="1" spc="-63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Range</a:t>
            </a:r>
            <a:r>
              <a:rPr sz="3200" b="1" spc="-13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3200" b="1" spc="-13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Clothing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2400" b="1" spc="-1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38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website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will</a:t>
            </a:r>
            <a:r>
              <a:rPr sz="2800" b="1" spc="-1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offer</a:t>
            </a:r>
            <a:r>
              <a:rPr sz="2800" b="1" spc="-1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diverse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range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38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clothing</a:t>
            </a:r>
            <a:r>
              <a:rPr sz="2800" b="1" spc="-1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items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including</a:t>
            </a:r>
            <a:r>
              <a:rPr sz="2800" b="1" spc="-13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shirts, </a:t>
            </a:r>
            <a:r>
              <a:rPr sz="2800" b="1" dirty="0">
                <a:latin typeface="Calibri"/>
                <a:cs typeface="Calibri"/>
              </a:rPr>
              <a:t>pants,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dresses,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jackets,</a:t>
            </a:r>
            <a:r>
              <a:rPr sz="2800" b="1" spc="-38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accessories,</a:t>
            </a:r>
            <a:r>
              <a:rPr sz="2800" b="1" spc="-38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13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more.</a:t>
            </a:r>
            <a:endParaRPr sz="2800" b="1" dirty="0">
              <a:latin typeface="Calibri"/>
              <a:cs typeface="Calibri"/>
            </a:endParaRPr>
          </a:p>
          <a:p>
            <a:pPr marL="342900" indent="-342900">
              <a:spcBef>
                <a:spcPts val="38"/>
              </a:spcBef>
              <a:buFont typeface="Arial" panose="020B0604020202020204" pitchFamily="34" charset="0"/>
              <a:buChar char="•"/>
            </a:pPr>
            <a:endParaRPr sz="2400" dirty="0">
              <a:latin typeface="Calibri"/>
              <a:cs typeface="Calibri"/>
            </a:endParaRPr>
          </a:p>
          <a:p>
            <a:pPr marL="489115" marR="279257" indent="-457200">
              <a:buFont typeface="Arial" panose="020B0604020202020204" pitchFamily="34" charset="0"/>
              <a:buChar char="•"/>
            </a:pPr>
            <a:r>
              <a:rPr sz="3200" b="1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User-</a:t>
            </a:r>
            <a:r>
              <a:rPr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Friendly</a:t>
            </a:r>
            <a:r>
              <a:rPr sz="3200" b="1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Interface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1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website</a:t>
            </a:r>
            <a:r>
              <a:rPr sz="2800" b="1" spc="-1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will</a:t>
            </a:r>
            <a:r>
              <a:rPr sz="2800" b="1" spc="1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feature an</a:t>
            </a:r>
            <a:r>
              <a:rPr sz="2800" b="1" spc="-1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intuitive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13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user-</a:t>
            </a:r>
            <a:r>
              <a:rPr sz="2800" b="1" dirty="0">
                <a:latin typeface="Calibri"/>
                <a:cs typeface="Calibri"/>
              </a:rPr>
              <a:t>friendly</a:t>
            </a:r>
            <a:r>
              <a:rPr sz="2800" b="1" spc="1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interface</a:t>
            </a:r>
            <a:r>
              <a:rPr sz="2800" b="1" spc="-1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for </a:t>
            </a:r>
            <a:r>
              <a:rPr sz="2800" b="1" spc="-50" dirty="0">
                <a:latin typeface="Calibri"/>
                <a:cs typeface="Calibri"/>
              </a:rPr>
              <a:t>easy </a:t>
            </a:r>
            <a:r>
              <a:rPr sz="2800" b="1" dirty="0">
                <a:latin typeface="Calibri"/>
                <a:cs typeface="Calibri"/>
              </a:rPr>
              <a:t>navigation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25" dirty="0">
                <a:latin typeface="Calibri"/>
                <a:cs typeface="Calibri"/>
              </a:rPr>
              <a:t> browsing.</a:t>
            </a:r>
            <a:endParaRPr sz="2800" b="1" dirty="0">
              <a:latin typeface="Calibri"/>
              <a:cs typeface="Calibri"/>
            </a:endParaRPr>
          </a:p>
          <a:p>
            <a:pPr marL="342900" indent="-342900">
              <a:spcBef>
                <a:spcPts val="126"/>
              </a:spcBef>
              <a:buFont typeface="Arial" panose="020B0604020202020204" pitchFamily="34" charset="0"/>
              <a:buChar char="•"/>
            </a:pPr>
            <a:endParaRPr sz="2400" dirty="0">
              <a:latin typeface="Calibri"/>
              <a:cs typeface="Calibri"/>
            </a:endParaRPr>
          </a:p>
          <a:p>
            <a:pPr marL="489115" marR="657451" indent="-457200">
              <a:spcBef>
                <a:spcPts val="13"/>
              </a:spcBef>
              <a:buFont typeface="Arial" panose="020B0604020202020204" pitchFamily="34" charset="0"/>
              <a:buChar char="•"/>
            </a:pPr>
            <a:r>
              <a:rPr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Personalized</a:t>
            </a:r>
            <a:r>
              <a:rPr sz="3200" b="1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Recommendations</a:t>
            </a:r>
            <a:r>
              <a:rPr sz="2800" b="1" dirty="0">
                <a:latin typeface="Calibri"/>
                <a:cs typeface="Calibri"/>
              </a:rPr>
              <a:t>: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Implement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personalized</a:t>
            </a:r>
            <a:r>
              <a:rPr sz="2800" b="1" spc="-6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recommendation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systems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based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63" dirty="0">
                <a:latin typeface="Calibri"/>
                <a:cs typeface="Calibri"/>
              </a:rPr>
              <a:t>on </a:t>
            </a:r>
            <a:r>
              <a:rPr sz="2800" b="1" dirty="0">
                <a:latin typeface="Calibri"/>
                <a:cs typeface="Calibri"/>
              </a:rPr>
              <a:t>user</a:t>
            </a:r>
            <a:r>
              <a:rPr sz="2800" b="1" spc="-38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preferences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13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behavior.</a:t>
            </a:r>
            <a:endParaRPr sz="2800" b="1" dirty="0">
              <a:latin typeface="Calibri"/>
              <a:cs typeface="Calibri"/>
            </a:endParaRPr>
          </a:p>
          <a:p>
            <a:pPr marL="342900" indent="-342900">
              <a:spcBef>
                <a:spcPts val="126"/>
              </a:spcBef>
              <a:buFont typeface="Arial" panose="020B0604020202020204" pitchFamily="34" charset="0"/>
              <a:buChar char="•"/>
            </a:pPr>
            <a:endParaRPr sz="2400" dirty="0">
              <a:latin typeface="Calibri"/>
              <a:cs typeface="Calibri"/>
            </a:endParaRPr>
          </a:p>
          <a:p>
            <a:pPr marL="489115" marR="738835" indent="-457200">
              <a:buFont typeface="Arial" panose="020B0604020202020204" pitchFamily="34" charset="0"/>
              <a:buChar char="•"/>
            </a:pPr>
            <a:r>
              <a:rPr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Secure</a:t>
            </a:r>
            <a:r>
              <a:rPr sz="3200" b="1" spc="-88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Transactions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2400" b="1" spc="-38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Ensure</a:t>
            </a:r>
            <a:r>
              <a:rPr sz="2800" b="1" spc="-38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secure</a:t>
            </a:r>
            <a:r>
              <a:rPr sz="2800" b="1" spc="-6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online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transactions</a:t>
            </a:r>
            <a:r>
              <a:rPr sz="2800" b="1" spc="-6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through</a:t>
            </a:r>
            <a:r>
              <a:rPr sz="2800" b="1" spc="-38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encrypted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payment</a:t>
            </a:r>
            <a:r>
              <a:rPr sz="2800" b="1" spc="-38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gateways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38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robust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security</a:t>
            </a:r>
            <a:r>
              <a:rPr sz="2800" b="1" spc="-63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measures.</a:t>
            </a:r>
            <a:endParaRPr sz="2800" b="1" dirty="0">
              <a:latin typeface="Calibri"/>
              <a:cs typeface="Calibri"/>
            </a:endParaRPr>
          </a:p>
          <a:p>
            <a:pPr marL="342900" indent="-342900">
              <a:spcBef>
                <a:spcPts val="13"/>
              </a:spcBef>
              <a:buFont typeface="Arial" panose="020B0604020202020204" pitchFamily="34" charset="0"/>
              <a:buChar char="•"/>
            </a:pPr>
            <a:endParaRPr sz="2400" dirty="0">
              <a:latin typeface="Calibri"/>
              <a:cs typeface="Calibri"/>
            </a:endParaRPr>
          </a:p>
          <a:p>
            <a:pPr marL="489115" marR="153192" indent="-457200">
              <a:buFont typeface="Arial" panose="020B0604020202020204" pitchFamily="34" charset="0"/>
              <a:buChar char="•"/>
            </a:pPr>
            <a:r>
              <a:rPr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Mobile</a:t>
            </a:r>
            <a:r>
              <a:rPr sz="3200" b="1" u="sng" spc="-63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Optimization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38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Optimize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38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website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for</a:t>
            </a:r>
            <a:r>
              <a:rPr sz="2800" b="1" spc="-1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mobile</a:t>
            </a:r>
            <a:r>
              <a:rPr sz="2800" b="1" spc="-1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devices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1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cater</a:t>
            </a:r>
            <a:r>
              <a:rPr sz="2800" b="1" spc="-1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1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increasing</a:t>
            </a:r>
            <a:r>
              <a:rPr sz="2800" b="1" spc="-13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trend </a:t>
            </a:r>
            <a:r>
              <a:rPr sz="2800" b="1" spc="-63" dirty="0">
                <a:latin typeface="Calibri"/>
                <a:cs typeface="Calibri"/>
              </a:rPr>
              <a:t>of </a:t>
            </a:r>
            <a:r>
              <a:rPr sz="2800" b="1" dirty="0">
                <a:latin typeface="Calibri"/>
                <a:cs typeface="Calibri"/>
              </a:rPr>
              <a:t>mobile</a:t>
            </a:r>
            <a:r>
              <a:rPr sz="2800" b="1" spc="13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shopping.</a:t>
            </a:r>
            <a:endParaRPr sz="2800" b="1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sz="2400" dirty="0">
              <a:latin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341C4-926B-9369-ABB9-CF9630163CDE}"/>
              </a:ext>
            </a:extLst>
          </p:cNvPr>
          <p:cNvSpPr txBox="1"/>
          <p:nvPr/>
        </p:nvSpPr>
        <p:spPr>
          <a:xfrm>
            <a:off x="519112" y="473075"/>
            <a:ext cx="9709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Algerian" panose="04020705040A02060702" pitchFamily="82" charset="0"/>
              </a:rPr>
              <a:t>Scope  :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249</TotalTime>
  <Words>1674</Words>
  <Application>Microsoft Office PowerPoint</Application>
  <PresentationFormat>Custom</PresentationFormat>
  <Paragraphs>161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Algerian</vt:lpstr>
      <vt:lpstr>Arial</vt:lpstr>
      <vt:lpstr>Arial Black</vt:lpstr>
      <vt:lpstr>Arial Rounded MT Bold</vt:lpstr>
      <vt:lpstr>Calibri</vt:lpstr>
      <vt:lpstr>Century Gothic</vt:lpstr>
      <vt:lpstr>Symbol</vt:lpstr>
      <vt:lpstr>Wingdings</vt:lpstr>
      <vt:lpstr>Wingdings 3</vt:lpstr>
      <vt:lpstr>Ion</vt:lpstr>
      <vt:lpstr>Welcome…….</vt:lpstr>
      <vt:lpstr>E- Commerce website Project </vt:lpstr>
      <vt:lpstr>PowerPoint Presentation</vt:lpstr>
      <vt:lpstr>Introduction: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Mane</dc:creator>
  <cp:lastModifiedBy>Ram Mane</cp:lastModifiedBy>
  <cp:revision>4</cp:revision>
  <dcterms:created xsi:type="dcterms:W3CDTF">2024-04-19T12:17:15Z</dcterms:created>
  <dcterms:modified xsi:type="dcterms:W3CDTF">2024-04-20T11:14:47Z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2024-04-10T00:00:00Z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2024-04-19T00:00:00Z</vt:filetime>
  </property>
  <property fmtid="{D5CDD505-2E9C-101B-9397-08002B2CF9AE}" pid="5" name="Producer">
    <vt:lpwstr>Microsoft® Word 2021</vt:lpwstr>
  </property>
</Properties>
</file>