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F070D-6C39-4A95-B5E3-1BC80C7ADCEE}" v="4" dt="2024-10-09T14:27:4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KANNAN A" userId="ae29bc16e3e69deb" providerId="LiveId" clId="{488F070D-6C39-4A95-B5E3-1BC80C7ADCEE}"/>
    <pc:docChg chg="undo custSel addSld modSld">
      <pc:chgData name="BALA KANNAN A" userId="ae29bc16e3e69deb" providerId="LiveId" clId="{488F070D-6C39-4A95-B5E3-1BC80C7ADCEE}" dt="2024-10-09T15:01:15.653" v="2126" actId="20577"/>
      <pc:docMkLst>
        <pc:docMk/>
      </pc:docMkLst>
      <pc:sldChg chg="modSp new mod">
        <pc:chgData name="BALA KANNAN A" userId="ae29bc16e3e69deb" providerId="LiveId" clId="{488F070D-6C39-4A95-B5E3-1BC80C7ADCEE}" dt="2024-10-09T13:57:23.120" v="40" actId="20577"/>
        <pc:sldMkLst>
          <pc:docMk/>
          <pc:sldMk cId="1962478169" sldId="256"/>
        </pc:sldMkLst>
        <pc:spChg chg="mod">
          <ac:chgData name="BALA KANNAN A" userId="ae29bc16e3e69deb" providerId="LiveId" clId="{488F070D-6C39-4A95-B5E3-1BC80C7ADCEE}" dt="2024-10-09T13:57:06.215" v="17" actId="20577"/>
          <ac:spMkLst>
            <pc:docMk/>
            <pc:sldMk cId="1962478169" sldId="256"/>
            <ac:spMk id="2" creationId="{5D85E586-CD4F-E8F2-2E4B-F98C1017443E}"/>
          </ac:spMkLst>
        </pc:spChg>
        <pc:spChg chg="mod">
          <ac:chgData name="BALA KANNAN A" userId="ae29bc16e3e69deb" providerId="LiveId" clId="{488F070D-6C39-4A95-B5E3-1BC80C7ADCEE}" dt="2024-10-09T13:57:23.120" v="40" actId="20577"/>
          <ac:spMkLst>
            <pc:docMk/>
            <pc:sldMk cId="1962478169" sldId="256"/>
            <ac:spMk id="3" creationId="{B16EED4D-712C-EBE9-6DC0-DCB2D6602947}"/>
          </ac:spMkLst>
        </pc:spChg>
      </pc:sldChg>
      <pc:sldChg chg="addSp modSp new mod">
        <pc:chgData name="BALA KANNAN A" userId="ae29bc16e3e69deb" providerId="LiveId" clId="{488F070D-6C39-4A95-B5E3-1BC80C7ADCEE}" dt="2024-10-09T14:19:03.407" v="721" actId="20577"/>
        <pc:sldMkLst>
          <pc:docMk/>
          <pc:sldMk cId="2350764706" sldId="257"/>
        </pc:sldMkLst>
        <pc:spChg chg="add mod">
          <ac:chgData name="BALA KANNAN A" userId="ae29bc16e3e69deb" providerId="LiveId" clId="{488F070D-6C39-4A95-B5E3-1BC80C7ADCEE}" dt="2024-10-09T14:19:03.407" v="721" actId="20577"/>
          <ac:spMkLst>
            <pc:docMk/>
            <pc:sldMk cId="2350764706" sldId="257"/>
            <ac:spMk id="2" creationId="{491E4488-611C-0B1F-8082-E8EE467EEFE0}"/>
          </ac:spMkLst>
        </pc:spChg>
      </pc:sldChg>
      <pc:sldChg chg="addSp modSp new mod">
        <pc:chgData name="BALA KANNAN A" userId="ae29bc16e3e69deb" providerId="LiveId" clId="{488F070D-6C39-4A95-B5E3-1BC80C7ADCEE}" dt="2024-10-09T14:47:43.225" v="1537" actId="1076"/>
        <pc:sldMkLst>
          <pc:docMk/>
          <pc:sldMk cId="1086345708" sldId="258"/>
        </pc:sldMkLst>
        <pc:spChg chg="add mod">
          <ac:chgData name="BALA KANNAN A" userId="ae29bc16e3e69deb" providerId="LiveId" clId="{488F070D-6C39-4A95-B5E3-1BC80C7ADCEE}" dt="2024-10-09T14:47:43.225" v="1537" actId="1076"/>
          <ac:spMkLst>
            <pc:docMk/>
            <pc:sldMk cId="1086345708" sldId="258"/>
            <ac:spMk id="2" creationId="{2D8020A2-B8B5-A524-A55F-B9EA430274A2}"/>
          </ac:spMkLst>
        </pc:spChg>
      </pc:sldChg>
      <pc:sldChg chg="addSp modSp new mod">
        <pc:chgData name="BALA KANNAN A" userId="ae29bc16e3e69deb" providerId="LiveId" clId="{488F070D-6C39-4A95-B5E3-1BC80C7ADCEE}" dt="2024-10-09T15:01:15.653" v="2126" actId="20577"/>
        <pc:sldMkLst>
          <pc:docMk/>
          <pc:sldMk cId="838425025" sldId="259"/>
        </pc:sldMkLst>
        <pc:spChg chg="add mod">
          <ac:chgData name="BALA KANNAN A" userId="ae29bc16e3e69deb" providerId="LiveId" clId="{488F070D-6C39-4A95-B5E3-1BC80C7ADCEE}" dt="2024-10-09T15:01:15.653" v="2126" actId="20577"/>
          <ac:spMkLst>
            <pc:docMk/>
            <pc:sldMk cId="838425025" sldId="259"/>
            <ac:spMk id="3" creationId="{17CA672C-F28E-AF3E-4CCD-679BA04C54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0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5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28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4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798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417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9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56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3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5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7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C88DDE-0B70-4431-9646-2F1736C4D73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506174-776B-499D-BA15-D65CB4B1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16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E586-CD4F-E8F2-2E4B-F98C10174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EED4D-712C-EBE9-6DC0-DCB2D6602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 and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47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E4488-611C-0B1F-8082-E8EE467EEFE0}"/>
              </a:ext>
            </a:extLst>
          </p:cNvPr>
          <p:cNvSpPr txBox="1"/>
          <p:nvPr/>
        </p:nvSpPr>
        <p:spPr>
          <a:xfrm>
            <a:off x="231112" y="70339"/>
            <a:ext cx="1127425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b="1" dirty="0"/>
              <a:t>What is Variables ?</a:t>
            </a:r>
          </a:p>
          <a:p>
            <a:r>
              <a:rPr lang="en-US" sz="2000" b="1" dirty="0"/>
              <a:t>           Reserved memory location store values. It is a container used to store - value, numbers and strings.</a:t>
            </a:r>
          </a:p>
          <a:p>
            <a:r>
              <a:rPr lang="en-US" sz="2000" b="1" dirty="0"/>
              <a:t>Ex:-</a:t>
            </a:r>
          </a:p>
          <a:p>
            <a:r>
              <a:rPr lang="en-US" sz="2000" b="1" dirty="0"/>
              <a:t>           a = 10</a:t>
            </a:r>
          </a:p>
          <a:p>
            <a:r>
              <a:rPr lang="en-US" sz="2000" b="1" dirty="0"/>
              <a:t>           b = 20</a:t>
            </a:r>
          </a:p>
          <a:p>
            <a:r>
              <a:rPr lang="en-US" sz="2000" b="1" dirty="0"/>
              <a:t>           c = a + b</a:t>
            </a:r>
          </a:p>
          <a:p>
            <a:r>
              <a:rPr lang="en-US" sz="2000" b="1" dirty="0"/>
              <a:t>           print (c)   </a:t>
            </a:r>
          </a:p>
          <a:p>
            <a:r>
              <a:rPr lang="en-US" sz="2000" b="1" dirty="0"/>
              <a:t>                 </a:t>
            </a:r>
          </a:p>
          <a:p>
            <a:r>
              <a:rPr lang="en-US" sz="2000" b="1" dirty="0"/>
              <a:t>A , b and c =&gt; this is variable</a:t>
            </a:r>
          </a:p>
          <a:p>
            <a:r>
              <a:rPr lang="en-US" sz="2000" b="1" dirty="0"/>
              <a:t>10 and 20  =&gt; this is value</a:t>
            </a:r>
          </a:p>
          <a:p>
            <a:endParaRPr lang="en-US" sz="2000" b="1" dirty="0"/>
          </a:p>
          <a:p>
            <a:r>
              <a:rPr lang="en-US" sz="2000" b="1" dirty="0"/>
              <a:t>Variable starting Declaration Types :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Lowercase a to z     =&gt; </a:t>
            </a:r>
            <a:r>
              <a:rPr lang="en-US" sz="2000" b="1" dirty="0" err="1"/>
              <a:t>myVariable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Upper case A to Z   =&gt; Count1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Underscore _           =&gt; _variable1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r>
              <a:rPr lang="en-US" sz="2000" b="1" dirty="0"/>
              <a:t>                            this 3 types used start a declaration.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endParaRPr lang="en-US" sz="2000" b="1" dirty="0"/>
          </a:p>
          <a:p>
            <a:pPr marL="457200" indent="-457200">
              <a:buAutoNum type="arabicParenR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507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020A2-B8B5-A524-A55F-B9EA430274A2}"/>
              </a:ext>
            </a:extLst>
          </p:cNvPr>
          <p:cNvSpPr txBox="1"/>
          <p:nvPr/>
        </p:nvSpPr>
        <p:spPr>
          <a:xfrm>
            <a:off x="363415" y="766732"/>
            <a:ext cx="114651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Types of Datatypes ?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integer  =&gt; int    numbers without decimal point</a:t>
            </a:r>
          </a:p>
          <a:p>
            <a:r>
              <a:rPr lang="en-US" sz="2000" b="1" dirty="0"/>
              <a:t>              a = 10 ;  print(type(a))       // output  int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float  =&gt; float    numbers with decimal point</a:t>
            </a:r>
          </a:p>
          <a:p>
            <a:r>
              <a:rPr lang="en-US" sz="2000" b="1" dirty="0"/>
              <a:t>              a = 15;  print(type(a))       // output  float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complex  =&gt; complex   numbers with real and imaginary part</a:t>
            </a:r>
          </a:p>
          <a:p>
            <a:r>
              <a:rPr lang="en-US" sz="2000" b="1" dirty="0"/>
              <a:t>              a = 1 + 5j   print(type(a))       // output complex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 </a:t>
            </a:r>
            <a:r>
              <a:rPr lang="en-US" sz="2000" b="1" dirty="0" err="1"/>
              <a:t>boolean</a:t>
            </a:r>
            <a:r>
              <a:rPr lang="en-US" sz="2000" b="1" dirty="0"/>
              <a:t>   =&gt; bool     True or False  anyone</a:t>
            </a:r>
          </a:p>
          <a:p>
            <a:r>
              <a:rPr lang="en-US" sz="2000" b="1" dirty="0"/>
              <a:t>               a = True     print(type(a))     // output bool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IN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8634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A672C-F28E-AF3E-4CCD-679BA04C54AF}"/>
              </a:ext>
            </a:extLst>
          </p:cNvPr>
          <p:cNvSpPr txBox="1"/>
          <p:nvPr/>
        </p:nvSpPr>
        <p:spPr>
          <a:xfrm>
            <a:off x="183381" y="197341"/>
            <a:ext cx="1181435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  list  =&gt;  A group of comma separated value enclosed in square brackets.</a:t>
            </a:r>
          </a:p>
          <a:p>
            <a:r>
              <a:rPr lang="en-US" b="1" dirty="0"/>
              <a:t>                        Ex :- b = [10, 20, 30]           print (type(b))   // output : list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  tuple  =&gt; A group of comma separated value enclosed optionally in parentheses.</a:t>
            </a:r>
          </a:p>
          <a:p>
            <a:r>
              <a:rPr lang="en-US" b="1" dirty="0"/>
              <a:t>                        Ex :-  b = 10, 20, 30              print (type(b))   // output : tuple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  set  =&gt; A group of comma separated value enclosed in curly brackets.</a:t>
            </a:r>
          </a:p>
          <a:p>
            <a:r>
              <a:rPr lang="en-US" b="1" dirty="0"/>
              <a:t>                        Ex :- b =  { 10, 20, 30 }         print (type(b))   // output : 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  dictionary =&gt; </a:t>
            </a:r>
            <a:r>
              <a:rPr lang="en-US" sz="1800" b="1" dirty="0" err="1"/>
              <a:t>dict</a:t>
            </a:r>
            <a:r>
              <a:rPr lang="en-US" sz="1800" b="1" dirty="0"/>
              <a:t>  -   A group of comma separated key - value pairs enclosed in curly brackets.</a:t>
            </a:r>
          </a:p>
          <a:p>
            <a:r>
              <a:rPr lang="en-US" b="1" dirty="0"/>
              <a:t>                       Ex :- b = { “pen” : 10 , “Scale” : 5 }             print (type(b))   // output : </a:t>
            </a:r>
            <a:r>
              <a:rPr lang="en-US" b="1" dirty="0" err="1"/>
              <a:t>dict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       string   =&gt;  str   -   Anything enclosed in single or double quotes.</a:t>
            </a:r>
          </a:p>
          <a:p>
            <a:r>
              <a:rPr lang="en-US" b="1" dirty="0"/>
              <a:t>                       Ex :-    :- b =  “Hai</a:t>
            </a:r>
            <a:r>
              <a:rPr lang="en-US" b="1"/>
              <a:t>”   or b = ‘Hai’         </a:t>
            </a:r>
            <a:r>
              <a:rPr lang="en-US" b="1" dirty="0"/>
              <a:t>print (type(b))   // output : str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42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65</TotalTime>
  <Words>382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</vt:lpstr>
      <vt:lpstr>Mesh</vt:lpstr>
      <vt:lpstr>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 KANNAN A</dc:creator>
  <cp:lastModifiedBy>BALA KANNAN A</cp:lastModifiedBy>
  <cp:revision>1</cp:revision>
  <dcterms:created xsi:type="dcterms:W3CDTF">2024-10-09T13:56:06Z</dcterms:created>
  <dcterms:modified xsi:type="dcterms:W3CDTF">2024-10-09T15:01:16Z</dcterms:modified>
</cp:coreProperties>
</file>