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5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5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9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9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5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4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89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4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4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8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09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91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8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4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0D46-C16E-40D7-980D-1BA010EC76F0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8D54-31BF-4C7D-9F4D-9D30BF34F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31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0" y="1634836"/>
            <a:ext cx="10353761" cy="1326321"/>
          </a:xfrm>
        </p:spPr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025" y="4049555"/>
            <a:ext cx="3910793" cy="1436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Presented By </a:t>
            </a:r>
          </a:p>
          <a:p>
            <a:pPr marL="0" indent="0">
              <a:buNone/>
            </a:pPr>
            <a:r>
              <a:rPr lang="en-US" sz="2400" dirty="0" smtClean="0"/>
              <a:t>S. </a:t>
            </a:r>
            <a:r>
              <a:rPr lang="en-US" sz="2400" dirty="0" err="1" smtClean="0"/>
              <a:t>Maheshwaran</a:t>
            </a:r>
            <a:r>
              <a:rPr lang="en-US" sz="2400" dirty="0" smtClean="0"/>
              <a:t> </a:t>
            </a:r>
            <a:r>
              <a:rPr lang="en-US" sz="2400" dirty="0" err="1" smtClean="0"/>
              <a:t>M.Sc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3517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14" y="2479964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86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2F7-7C15-5680-72D0-02B7E31F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5B91-E4F4-871C-70E0-AB58A409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general-purpose, dynamically typed, high-level, compiled and interpreted, garbage-collected, and purely object-oriented programming language that supports procedural, object-oriented, and functional programming.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5C862-8BD5-4077-9592-165AAC90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42" y="3574922"/>
            <a:ext cx="2446822" cy="29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8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3F8-BCF0-EA66-FA63-B093B7C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the Name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1CC8-BC77-96A9-7762-4E544152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is a fact behind choosing the name </a:t>
            </a:r>
            <a:r>
              <a:rPr lang="en-US" b="1" dirty="0"/>
              <a:t>Python</a:t>
            </a:r>
            <a:r>
              <a:rPr lang="en-US" dirty="0"/>
              <a:t>. </a:t>
            </a:r>
            <a:r>
              <a:rPr lang="en-US" b="1" dirty="0"/>
              <a:t>Guido van Rossum </a:t>
            </a:r>
            <a:r>
              <a:rPr lang="en-US" dirty="0"/>
              <a:t>was reading the script of a popular BBC comedy series "</a:t>
            </a:r>
            <a:r>
              <a:rPr lang="en-US" b="1" dirty="0"/>
              <a:t>Monty Python's Flying Circus</a:t>
            </a:r>
            <a:r>
              <a:rPr lang="en-US" dirty="0"/>
              <a:t>". It was late on-air 1970s.</a:t>
            </a:r>
          </a:p>
          <a:p>
            <a:pPr algn="just"/>
            <a:r>
              <a:rPr lang="en-US" dirty="0"/>
              <a:t>Van Rossum wanted to select a name which unique, sort, and little-bit mysterious. So he decided to select naming Python after the "</a:t>
            </a:r>
            <a:r>
              <a:rPr lang="en-US" b="1" dirty="0"/>
              <a:t>Monty Python's Flying Circus</a:t>
            </a:r>
            <a:r>
              <a:rPr lang="en-US" dirty="0"/>
              <a:t>" for their newly created programming language.</a:t>
            </a:r>
          </a:p>
          <a:p>
            <a:pPr algn="just"/>
            <a:r>
              <a:rPr lang="en-US" dirty="0"/>
              <a:t>The comedy series was creative and well random. It talks about everything. Thus it is slow and unpredictable, which made it very interesting.</a:t>
            </a:r>
          </a:p>
          <a:p>
            <a:pPr algn="just"/>
            <a:r>
              <a:rPr lang="en-US" dirty="0"/>
              <a:t>Python is also versatile and widely used in every technical field, such as Machine Learning, Artificial Intelligence, Web Development, Mobile Application, Desktop Application, Scientific Calculation, etc.</a:t>
            </a:r>
          </a:p>
          <a:p>
            <a:endParaRPr lang="en-IN" dirty="0"/>
          </a:p>
        </p:txBody>
      </p:sp>
      <p:pic>
        <p:nvPicPr>
          <p:cNvPr id="1026" name="Picture 2" descr="Monty Python's Flying Circus - YouTube">
            <a:extLst>
              <a:ext uri="{FF2B5EF4-FFF2-40B4-BE49-F238E27FC236}">
                <a16:creationId xmlns:a16="http://schemas.microsoft.com/office/drawing/2014/main" id="{3F542DD1-EDC4-1778-A360-63C46179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23" y="197304"/>
            <a:ext cx="2718464" cy="18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uido Van Rossum and the Rise of Python ...">
            <a:extLst>
              <a:ext uri="{FF2B5EF4-FFF2-40B4-BE49-F238E27FC236}">
                <a16:creationId xmlns:a16="http://schemas.microsoft.com/office/drawing/2014/main" id="{DE6BFEAA-E343-B110-4742-3F0A02A7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2" y="19730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4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F49-7CC5-5204-C0F8-CFC0D4CC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F83B-1372-22CB-BD33-C894C418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Python, it is easy to learn and write code. While in Java, it requires more code to perform certain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 is dynamically typed, meaning we do not need to declare the variable Whereas Java is statistically typed, meaning we need to declare the variable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 is suitable for various domains such as Data Science, Machine Learning, Web development, and more. Whereas Java is suitable for web development, mobile app development (Android), and more.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9D84E-7990-B5CC-7E81-61769CA1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8255"/>
          <a:stretch/>
        </p:blipFill>
        <p:spPr>
          <a:xfrm>
            <a:off x="1430594" y="5205907"/>
            <a:ext cx="2846438" cy="1283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72FEB-E07C-DF2B-F65F-C11C5A930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07" y="4637186"/>
            <a:ext cx="4395428" cy="19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2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E212-E35F-BA14-C858-17430227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795-9C4E-D54A-5C94-13E3463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Easy to Use</a:t>
            </a:r>
          </a:p>
          <a:p>
            <a:r>
              <a:rPr lang="en-IN" dirty="0"/>
              <a:t>Easy to Read</a:t>
            </a:r>
          </a:p>
          <a:p>
            <a:r>
              <a:rPr lang="en-IN" dirty="0"/>
              <a:t>Dynamically Typed</a:t>
            </a:r>
          </a:p>
          <a:p>
            <a:r>
              <a:rPr lang="en-IN" dirty="0"/>
              <a:t>High-level</a:t>
            </a:r>
          </a:p>
          <a:p>
            <a:r>
              <a:rPr lang="en-IN" dirty="0"/>
              <a:t>Compiled and Interpreted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Garbage Collected</a:t>
            </a:r>
          </a:p>
          <a:p>
            <a:r>
              <a:rPr lang="en-IN" dirty="0"/>
              <a:t>Purely Object-Oriented </a:t>
            </a:r>
          </a:p>
          <a:p>
            <a:r>
              <a:rPr lang="en-IN" dirty="0"/>
              <a:t>Cross-platform Compatibility</a:t>
            </a:r>
          </a:p>
          <a:p>
            <a:r>
              <a:rPr lang="en-IN" dirty="0"/>
              <a:t>Rich Standard Library</a:t>
            </a:r>
          </a:p>
          <a:p>
            <a:r>
              <a:rPr lang="en-IN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321059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54A-6F00-0F04-8FB4-CB00E446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DD6-D436-22C6-0E33-9EE2B2CF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530" y="2317290"/>
            <a:ext cx="10353762" cy="3695136"/>
          </a:xfrm>
        </p:spPr>
        <p:txBody>
          <a:bodyPr numCol="2">
            <a:normAutofit lnSpcReduction="10000"/>
          </a:bodyPr>
          <a:lstStyle/>
          <a:p>
            <a:r>
              <a:rPr lang="en-IN" dirty="0"/>
              <a:t>Learn Standard Library</a:t>
            </a:r>
          </a:p>
          <a:p>
            <a:r>
              <a:rPr lang="en-IN" dirty="0"/>
              <a:t>GUI Programming Support</a:t>
            </a:r>
          </a:p>
          <a:p>
            <a:r>
              <a:rPr lang="en-IN" dirty="0"/>
              <a:t>Integrated</a:t>
            </a:r>
          </a:p>
          <a:p>
            <a:r>
              <a:rPr lang="en-IN" dirty="0"/>
              <a:t>Embeddable</a:t>
            </a:r>
          </a:p>
          <a:p>
            <a:r>
              <a:rPr lang="en-IN" dirty="0"/>
              <a:t>Dynamic Memory Allocation</a:t>
            </a:r>
          </a:p>
          <a:p>
            <a:r>
              <a:rPr lang="en-IN" dirty="0"/>
              <a:t>Libraries and Frameworks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Versatility</a:t>
            </a:r>
          </a:p>
          <a:p>
            <a:r>
              <a:rPr lang="en-IN" dirty="0"/>
              <a:t>Large Community</a:t>
            </a:r>
          </a:p>
          <a:p>
            <a:r>
              <a:rPr lang="en-IN" dirty="0"/>
              <a:t>Career Opportunities</a:t>
            </a:r>
          </a:p>
          <a:p>
            <a:r>
              <a:rPr lang="en-IN" dirty="0"/>
              <a:t>High Demand</a:t>
            </a:r>
          </a:p>
          <a:p>
            <a:r>
              <a:rPr lang="en-IN" dirty="0"/>
              <a:t>Increased Productivity</a:t>
            </a:r>
          </a:p>
          <a:p>
            <a:r>
              <a:rPr lang="en-US" dirty="0"/>
              <a:t>Big Data and Machine Learning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2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E05-460A-F5D5-185F-491E183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python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7D3E-3E06-B74F-889E-A59495B0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IN" dirty="0"/>
              <a:t>Data Science</a:t>
            </a:r>
          </a:p>
          <a:p>
            <a:r>
              <a:rPr lang="en-IN" dirty="0"/>
              <a:t>Desktop Applications</a:t>
            </a:r>
          </a:p>
          <a:p>
            <a:r>
              <a:rPr lang="en-IN" dirty="0"/>
              <a:t>Consol-Based Applications</a:t>
            </a:r>
          </a:p>
          <a:p>
            <a:r>
              <a:rPr lang="en-IN" dirty="0"/>
              <a:t>Mobile Applications</a:t>
            </a:r>
          </a:p>
          <a:p>
            <a:r>
              <a:rPr lang="en-IN" dirty="0"/>
              <a:t>Software Development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Enterprise Applications</a:t>
            </a:r>
          </a:p>
          <a:p>
            <a:r>
              <a:rPr lang="en-IN" dirty="0"/>
              <a:t>3D CAD Applications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Speech Recognition</a:t>
            </a:r>
          </a:p>
          <a:p>
            <a:r>
              <a:rPr lang="en-IN" dirty="0"/>
              <a:t>Education</a:t>
            </a:r>
          </a:p>
          <a:p>
            <a:r>
              <a:rPr lang="en-IN" dirty="0"/>
              <a:t>Gaming</a:t>
            </a:r>
          </a:p>
          <a:p>
            <a:r>
              <a:rPr lang="en-IN" dirty="0"/>
              <a:t>IoT</a:t>
            </a:r>
          </a:p>
          <a:p>
            <a:r>
              <a:rPr lang="en-IN" dirty="0"/>
              <a:t>Networking</a:t>
            </a:r>
          </a:p>
          <a:p>
            <a:r>
              <a:rPr lang="en-IN" dirty="0"/>
              <a:t>DevOps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Audio &amp; Music</a:t>
            </a:r>
          </a:p>
          <a:p>
            <a:r>
              <a:rPr lang="en-IN" dirty="0"/>
              <a:t>Writing Scripts</a:t>
            </a:r>
          </a:p>
          <a:p>
            <a:r>
              <a:rPr lang="en-IN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209147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00E3-2BB2-3651-3969-0255B969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Popular Frameworks &amp;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A808-D0F7-6D84-CEE3-4913F1F8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Web development (Server-side)</a:t>
            </a:r>
          </a:p>
          <a:p>
            <a:r>
              <a:rPr lang="en-IN" dirty="0"/>
              <a:t>GUIs based applications 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Mathematics</a:t>
            </a:r>
          </a:p>
          <a:p>
            <a:r>
              <a:rPr lang="en-IN" dirty="0" err="1"/>
              <a:t>BeautifulSoup</a:t>
            </a:r>
            <a:endParaRPr lang="en-IN" dirty="0"/>
          </a:p>
          <a:p>
            <a:r>
              <a:rPr lang="en-IN" dirty="0"/>
              <a:t>Requests</a:t>
            </a:r>
          </a:p>
          <a:p>
            <a:r>
              <a:rPr lang="en-IN" dirty="0" err="1"/>
              <a:t>SQLAlchemy</a:t>
            </a:r>
            <a:endParaRPr lang="en-IN" dirty="0"/>
          </a:p>
          <a:p>
            <a:r>
              <a:rPr lang="en-IN" dirty="0" err="1"/>
              <a:t>Kivy</a:t>
            </a:r>
            <a:endParaRPr lang="en-IN" dirty="0"/>
          </a:p>
          <a:p>
            <a:r>
              <a:rPr lang="en-IN" dirty="0" err="1"/>
              <a:t>Pygame</a:t>
            </a:r>
            <a:endParaRPr lang="en-IN" dirty="0"/>
          </a:p>
          <a:p>
            <a:r>
              <a:rPr lang="en-IN" dirty="0" err="1"/>
              <a:t>Pytest</a:t>
            </a:r>
            <a:endParaRPr lang="en-IN" dirty="0"/>
          </a:p>
          <a:p>
            <a:r>
              <a:rPr lang="en-IN" dirty="0"/>
              <a:t>Rest framework</a:t>
            </a:r>
          </a:p>
          <a:p>
            <a:r>
              <a:rPr lang="en-IN" dirty="0" err="1"/>
              <a:t>FastAPI</a:t>
            </a:r>
            <a:endParaRPr lang="en-IN" dirty="0"/>
          </a:p>
          <a:p>
            <a:r>
              <a:rPr lang="en-IN" dirty="0" err="1"/>
              <a:t>Streamlit</a:t>
            </a:r>
            <a:endParaRPr lang="en-IN" dirty="0"/>
          </a:p>
          <a:p>
            <a:r>
              <a:rPr lang="en-IN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03681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C28D-D093-06F5-6612-07CEF98A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Keep in Mind While Learning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C90C-F789-BDB7-B72B-5412ADF1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 numCol="2">
            <a:normAutofit/>
          </a:bodyPr>
          <a:lstStyle/>
          <a:p>
            <a:r>
              <a:rPr lang="en-US" dirty="0"/>
              <a:t>Make it Clear Why We Want to Learn</a:t>
            </a:r>
          </a:p>
          <a:p>
            <a:r>
              <a:rPr lang="en-IN" dirty="0"/>
              <a:t>Learn the Basic Syntax</a:t>
            </a:r>
          </a:p>
          <a:p>
            <a:r>
              <a:rPr lang="en-US" dirty="0"/>
              <a:t>Write Code by Own</a:t>
            </a:r>
          </a:p>
          <a:p>
            <a:r>
              <a:rPr lang="en-IN" dirty="0"/>
              <a:t>Keep Practicing</a:t>
            </a:r>
          </a:p>
          <a:p>
            <a:r>
              <a:rPr lang="en-US" dirty="0"/>
              <a:t>Make Notes as Needed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Discuss Concepts with Other</a:t>
            </a:r>
          </a:p>
          <a:p>
            <a:r>
              <a:rPr lang="en-IN" dirty="0"/>
              <a:t>Do small Projects</a:t>
            </a:r>
          </a:p>
          <a:p>
            <a:r>
              <a:rPr lang="en-IN" dirty="0"/>
              <a:t>Teach Others</a:t>
            </a:r>
          </a:p>
          <a:p>
            <a:r>
              <a:rPr lang="en-US" dirty="0"/>
              <a:t>Explore Libraries and Frameworks</a:t>
            </a:r>
          </a:p>
          <a:p>
            <a:r>
              <a:rPr lang="en-US" dirty="0"/>
              <a:t>Contribute to Open Source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82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226</TotalTime>
  <Words>461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Python Introduction</vt:lpstr>
      <vt:lpstr>What is Python?</vt:lpstr>
      <vt:lpstr>Why the Name Python?</vt:lpstr>
      <vt:lpstr>Python vs java</vt:lpstr>
      <vt:lpstr>Features of Python</vt:lpstr>
      <vt:lpstr>Why learn Python?</vt:lpstr>
      <vt:lpstr>Where is python used?</vt:lpstr>
      <vt:lpstr>Python Popular Frameworks &amp; Libraries</vt:lpstr>
      <vt:lpstr>Tips to Keep in Mind While Learning Python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Mahesh waran</dc:creator>
  <cp:lastModifiedBy>user</cp:lastModifiedBy>
  <cp:revision>25</cp:revision>
  <dcterms:created xsi:type="dcterms:W3CDTF">2024-06-08T16:56:01Z</dcterms:created>
  <dcterms:modified xsi:type="dcterms:W3CDTF">2024-10-10T11:25:12Z</dcterms:modified>
</cp:coreProperties>
</file>