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9EBD-3BCF-151D-8FB7-A83F19F4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71FD8-B6FE-C156-2228-111DDA45B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9E09-39A2-E46C-5210-6F56EA89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3F96-9FF4-3008-B14D-3384F017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A9CE-BC6D-52CC-97F6-1E113C0C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8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4FC9-8E54-348A-26C3-57E10C60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9941F-2A14-39D2-D0E8-970A7DDF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31861-318F-FE8A-5B53-7CDAD4CE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686E-5195-597A-A675-9F99089B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5054-0BC6-646B-86C2-B37AD75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6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17240-4C51-F456-5E69-3D083474A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0FBA1-045C-98CB-5941-2373B3F9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9EED-3E54-BB19-42D2-3D3AA472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2E29-8166-4737-1EFD-C13A6BB0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5242-BADC-3DD9-9EA8-AD68E60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DB74-0664-CCE5-B039-6C2ED8E7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AA71-9CDC-9542-6E87-3EF81C3D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6029-DAF6-6CD0-2325-C2A9D437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9826-CBA1-B289-B5BA-3A984D8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AC6F-3CF8-E086-3B3E-94B5E53F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0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74BA-2559-566E-918B-679AAFAC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BB9F-2206-2534-EE09-99C5A860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28DD-FBC2-E18D-E60F-D206ECE9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1F45-ABAB-CF88-E38D-B3EED65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6EF3-33E1-6428-6DE7-005CE78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14A8-25D8-61A6-2F12-087E1443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CDE8-0D3B-B575-77FD-58796C1B9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CA59F-AE93-C0BF-F536-A5AB83DC2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ED622-9295-A77B-A675-11DFCD0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08E9-782B-4C9D-B709-E546541A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373C5-2AF3-A913-090C-FF9F371D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0B87-5A6C-44F3-C9AD-E0F1155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F3B3-4585-91D9-C0A1-C43F27D5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A5F9-7F28-3C77-8F89-D2EA0EBE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F79F1-67FD-6779-88A6-01E904F76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16D2-8C87-3997-AE8A-81895406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B9429-6298-7E40-F43A-862F2EC5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E939A-808D-EBEE-8037-C9567373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936A8-2421-9F31-B838-04F94BB2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7D7A-0A09-0F2C-C4DE-A01BBEC6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2BB50-829A-4805-E407-C6C2F359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503B6-C52A-8F50-1F8F-B74FA4FB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57A5-C563-9148-4983-9C53CC0E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AEA7F-E4B3-E986-0132-1E276A53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7749F-2A1A-D607-3810-1B51FBED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7016D-2807-B50D-4DB0-E14F16CB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CD7D-CB86-218D-712F-278884BE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B6BF-0BAD-B32E-EC71-F7A0F489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AAA9-5A7E-A2AC-43FC-DF070CD84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99540-72BD-E80F-7EAC-C9B51A9D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D9376-F829-7C4D-A301-03C20AD9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AB00-DBA5-5733-103C-20F388E4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5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5EBD-5947-362F-67E2-7DD6856A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6D4A-5C36-B63B-7FE7-54C2C0D58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453F-9B2F-0167-C91E-9E41B9ED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E1932-DAFC-1159-F4BA-773C185E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8FD75-1F35-0E40-0457-5609670E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A526-1ADB-DD5A-B7FF-1201B17F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DADC7-9252-64F2-1E3E-2EB268CC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1D56-F857-8680-0D49-18C289B4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B0D7-6F97-A078-E091-A34E894E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B11E-2EF8-4966-A5D7-F1143454FED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E059-1127-F9A7-DEE8-FE3631BA5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9DDA-8848-0629-95F5-B55C4C9B2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A625-8F1C-4A5B-A744-29CDED9F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3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5BBB9-ABD4-B606-7B3A-9DF540BA7093}"/>
              </a:ext>
            </a:extLst>
          </p:cNvPr>
          <p:cNvSpPr/>
          <p:nvPr/>
        </p:nvSpPr>
        <p:spPr>
          <a:xfrm>
            <a:off x="1565564" y="831272"/>
            <a:ext cx="1662545" cy="8659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User</a:t>
            </a:r>
            <a:endParaRPr lang="en-I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47DE73-8AAD-E28F-4367-C04E46A68A1B}"/>
              </a:ext>
            </a:extLst>
          </p:cNvPr>
          <p:cNvSpPr/>
          <p:nvPr/>
        </p:nvSpPr>
        <p:spPr>
          <a:xfrm>
            <a:off x="1565564" y="2854036"/>
            <a:ext cx="1662545" cy="8659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Authentication and login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16F69-B6D5-67F3-6BA6-F69B13021926}"/>
              </a:ext>
            </a:extLst>
          </p:cNvPr>
          <p:cNvCxnSpPr>
            <a:cxnSpLocks/>
          </p:cNvCxnSpPr>
          <p:nvPr/>
        </p:nvCxnSpPr>
        <p:spPr>
          <a:xfrm>
            <a:off x="1565564" y="4876800"/>
            <a:ext cx="1974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8CD002-ABA8-EE95-0E4A-62A73D31961A}"/>
              </a:ext>
            </a:extLst>
          </p:cNvPr>
          <p:cNvCxnSpPr>
            <a:cxnSpLocks/>
          </p:cNvCxnSpPr>
          <p:nvPr/>
        </p:nvCxnSpPr>
        <p:spPr>
          <a:xfrm>
            <a:off x="1565564" y="5622528"/>
            <a:ext cx="19742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D15DF2-1257-678D-3326-93730C4A8C1F}"/>
              </a:ext>
            </a:extLst>
          </p:cNvPr>
          <p:cNvCxnSpPr>
            <a:stCxn id="3" idx="2"/>
          </p:cNvCxnSpPr>
          <p:nvPr/>
        </p:nvCxnSpPr>
        <p:spPr>
          <a:xfrm flipH="1">
            <a:off x="2396836" y="3719944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1E35A3-5D8A-CF7F-A4B7-41883856FA8A}"/>
              </a:ext>
            </a:extLst>
          </p:cNvPr>
          <p:cNvCxnSpPr>
            <a:cxnSpLocks/>
          </p:cNvCxnSpPr>
          <p:nvPr/>
        </p:nvCxnSpPr>
        <p:spPr>
          <a:xfrm flipV="1">
            <a:off x="1565564" y="4876800"/>
            <a:ext cx="0" cy="745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2C20E1-F64E-B660-2D5E-6851C15215B6}"/>
              </a:ext>
            </a:extLst>
          </p:cNvPr>
          <p:cNvSpPr txBox="1"/>
          <p:nvPr/>
        </p:nvSpPr>
        <p:spPr>
          <a:xfrm>
            <a:off x="1814945" y="4976197"/>
            <a:ext cx="141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JSON Object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00EB14D-F5E2-B489-7E72-1175F408AABF}"/>
              </a:ext>
            </a:extLst>
          </p:cNvPr>
          <p:cNvSpPr/>
          <p:nvPr/>
        </p:nvSpPr>
        <p:spPr>
          <a:xfrm>
            <a:off x="4689763" y="1697180"/>
            <a:ext cx="1551709" cy="8659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Fetching user current Location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545B81D-3821-0347-E7A9-AFA087D1DB3C}"/>
              </a:ext>
            </a:extLst>
          </p:cNvPr>
          <p:cNvSpPr/>
          <p:nvPr/>
        </p:nvSpPr>
        <p:spPr>
          <a:xfrm>
            <a:off x="4689766" y="3409705"/>
            <a:ext cx="1551706" cy="8659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Getting </a:t>
            </a:r>
            <a:r>
              <a:rPr lang="en-US" dirty="0" err="1"/>
              <a:t>lat</a:t>
            </a:r>
            <a:r>
              <a:rPr lang="en-US" dirty="0"/>
              <a:t> long of location</a:t>
            </a:r>
            <a:endParaRPr lang="en-IN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8861D5-CEB1-AA77-C1A9-5E3F04519C7A}"/>
              </a:ext>
            </a:extLst>
          </p:cNvPr>
          <p:cNvCxnSpPr>
            <a:cxnSpLocks/>
          </p:cNvCxnSpPr>
          <p:nvPr/>
        </p:nvCxnSpPr>
        <p:spPr>
          <a:xfrm>
            <a:off x="8839201" y="385511"/>
            <a:ext cx="18565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39EE11-4D56-1274-C5D1-666B3AED0C4C}"/>
              </a:ext>
            </a:extLst>
          </p:cNvPr>
          <p:cNvCxnSpPr>
            <a:cxnSpLocks/>
          </p:cNvCxnSpPr>
          <p:nvPr/>
        </p:nvCxnSpPr>
        <p:spPr>
          <a:xfrm>
            <a:off x="8839201" y="1131239"/>
            <a:ext cx="18565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35DA19-EE4C-6574-171E-6A91CFCBADA3}"/>
              </a:ext>
            </a:extLst>
          </p:cNvPr>
          <p:cNvCxnSpPr>
            <a:cxnSpLocks/>
          </p:cNvCxnSpPr>
          <p:nvPr/>
        </p:nvCxnSpPr>
        <p:spPr>
          <a:xfrm flipV="1">
            <a:off x="8839202" y="385511"/>
            <a:ext cx="0" cy="745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349D05-0F5F-6377-2B00-00AA5241696D}"/>
              </a:ext>
            </a:extLst>
          </p:cNvPr>
          <p:cNvSpPr txBox="1"/>
          <p:nvPr/>
        </p:nvSpPr>
        <p:spPr>
          <a:xfrm>
            <a:off x="9060874" y="385511"/>
            <a:ext cx="141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Places JSON Object</a:t>
            </a:r>
            <a:endParaRPr lang="en-IN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58E850F-6D54-F917-8BFF-1140F2545B9D}"/>
              </a:ext>
            </a:extLst>
          </p:cNvPr>
          <p:cNvSpPr/>
          <p:nvPr/>
        </p:nvSpPr>
        <p:spPr>
          <a:xfrm>
            <a:off x="9019311" y="1686788"/>
            <a:ext cx="1551706" cy="8659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Accessing Type of </a:t>
            </a:r>
            <a:r>
              <a:rPr lang="en-US" dirty="0" err="1"/>
              <a:t>placess</a:t>
            </a:r>
            <a:endParaRPr lang="en-IN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54A4A3B-A554-51F2-19DB-B3294D1562E7}"/>
              </a:ext>
            </a:extLst>
          </p:cNvPr>
          <p:cNvSpPr/>
          <p:nvPr/>
        </p:nvSpPr>
        <p:spPr>
          <a:xfrm>
            <a:off x="9019311" y="3366178"/>
            <a:ext cx="1551706" cy="9317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Getting </a:t>
            </a:r>
            <a:r>
              <a:rPr lang="en-US" dirty="0" err="1"/>
              <a:t>lat</a:t>
            </a:r>
            <a:r>
              <a:rPr lang="en-US" dirty="0"/>
              <a:t> long of Place</a:t>
            </a:r>
            <a:endParaRPr lang="en-IN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54E816E-2B6F-39C8-01A9-6FBDD117666F}"/>
              </a:ext>
            </a:extLst>
          </p:cNvPr>
          <p:cNvSpPr/>
          <p:nvPr/>
        </p:nvSpPr>
        <p:spPr>
          <a:xfrm>
            <a:off x="6954981" y="4651648"/>
            <a:ext cx="1551706" cy="8659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Comparing</a:t>
            </a:r>
            <a:endParaRPr lang="en-IN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2601AA-4D16-AF88-72C9-1AB742FE17D7}"/>
              </a:ext>
            </a:extLst>
          </p:cNvPr>
          <p:cNvSpPr/>
          <p:nvPr/>
        </p:nvSpPr>
        <p:spPr>
          <a:xfrm>
            <a:off x="8769914" y="5912424"/>
            <a:ext cx="1343886" cy="7792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Audio of that Place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92D8A3-83F0-A657-8B9E-A012F9C5113D}"/>
              </a:ext>
            </a:extLst>
          </p:cNvPr>
          <p:cNvSpPr txBox="1"/>
          <p:nvPr/>
        </p:nvSpPr>
        <p:spPr>
          <a:xfrm>
            <a:off x="1620983" y="2013741"/>
            <a:ext cx="1551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 card details</a:t>
            </a:r>
            <a:endParaRPr lang="en-IN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454856-B402-0328-2051-AAFB9D54F900}"/>
              </a:ext>
            </a:extLst>
          </p:cNvPr>
          <p:cNvCxnSpPr>
            <a:cxnSpLocks/>
            <a:stCxn id="2" idx="2"/>
            <a:endCxn id="67" idx="0"/>
          </p:cNvCxnSpPr>
          <p:nvPr/>
        </p:nvCxnSpPr>
        <p:spPr>
          <a:xfrm flipH="1">
            <a:off x="2396836" y="1697180"/>
            <a:ext cx="1" cy="3165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D42717-E7DC-407F-8018-D1B987DA2476}"/>
              </a:ext>
            </a:extLst>
          </p:cNvPr>
          <p:cNvCxnSpPr>
            <a:stCxn id="67" idx="2"/>
            <a:endCxn id="3" idx="0"/>
          </p:cNvCxnSpPr>
          <p:nvPr/>
        </p:nvCxnSpPr>
        <p:spPr>
          <a:xfrm>
            <a:off x="2396836" y="2660072"/>
            <a:ext cx="1" cy="19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9106BF-862E-B6B7-2DB6-BB312A1A3271}"/>
              </a:ext>
            </a:extLst>
          </p:cNvPr>
          <p:cNvSpPr txBox="1"/>
          <p:nvPr/>
        </p:nvSpPr>
        <p:spPr>
          <a:xfrm>
            <a:off x="1648692" y="3945521"/>
            <a:ext cx="1523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Login Information</a:t>
            </a:r>
            <a:endParaRPr lang="en-IN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404D37-5707-E17C-BFBD-21BCF69A980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396837" y="3719944"/>
            <a:ext cx="17442" cy="2840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8B276E-A291-4759-49DF-33CDCFA78AE1}"/>
              </a:ext>
            </a:extLst>
          </p:cNvPr>
          <p:cNvCxnSpPr>
            <a:stCxn id="75" idx="2"/>
          </p:cNvCxnSpPr>
          <p:nvPr/>
        </p:nvCxnSpPr>
        <p:spPr>
          <a:xfrm>
            <a:off x="2410690" y="4591852"/>
            <a:ext cx="3589" cy="28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8C4563-D637-F6A4-8C4E-0BC43783FD07}"/>
              </a:ext>
            </a:extLst>
          </p:cNvPr>
          <p:cNvCxnSpPr>
            <a:cxnSpLocks/>
          </p:cNvCxnSpPr>
          <p:nvPr/>
        </p:nvCxnSpPr>
        <p:spPr>
          <a:xfrm flipV="1">
            <a:off x="3422073" y="2119741"/>
            <a:ext cx="0" cy="27570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942B94B-CCC6-2F64-EB72-9FD124C8675C}"/>
              </a:ext>
            </a:extLst>
          </p:cNvPr>
          <p:cNvSpPr txBox="1"/>
          <p:nvPr/>
        </p:nvSpPr>
        <p:spPr>
          <a:xfrm>
            <a:off x="3280061" y="1806968"/>
            <a:ext cx="1447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From login details</a:t>
            </a:r>
            <a:endParaRPr lang="en-IN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4676107-3CA9-8234-0D1B-336B733B6B9F}"/>
              </a:ext>
            </a:extLst>
          </p:cNvPr>
          <p:cNvCxnSpPr/>
          <p:nvPr/>
        </p:nvCxnSpPr>
        <p:spPr>
          <a:xfrm>
            <a:off x="3422073" y="2130134"/>
            <a:ext cx="2355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2F726F-BC13-86DC-7F04-475D2A7E9920}"/>
              </a:ext>
            </a:extLst>
          </p:cNvPr>
          <p:cNvCxnSpPr>
            <a:endCxn id="92" idx="3"/>
          </p:cNvCxnSpPr>
          <p:nvPr/>
        </p:nvCxnSpPr>
        <p:spPr>
          <a:xfrm>
            <a:off x="4419600" y="2130133"/>
            <a:ext cx="308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5D121C8-2CC6-824B-38A7-3829182EB2AA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>
            <a:off x="5465618" y="2563088"/>
            <a:ext cx="1" cy="84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4ECDCC-5B96-2FFA-48A1-CC1DB5D689F9}"/>
              </a:ext>
            </a:extLst>
          </p:cNvPr>
          <p:cNvCxnSpPr>
            <a:stCxn id="46" idx="2"/>
          </p:cNvCxnSpPr>
          <p:nvPr/>
        </p:nvCxnSpPr>
        <p:spPr>
          <a:xfrm flipH="1">
            <a:off x="5465617" y="4275613"/>
            <a:ext cx="2" cy="6011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38D1EA9-84B1-9BFD-8696-6FCEAAD4DBE3}"/>
              </a:ext>
            </a:extLst>
          </p:cNvPr>
          <p:cNvSpPr txBox="1"/>
          <p:nvPr/>
        </p:nvSpPr>
        <p:spPr>
          <a:xfrm>
            <a:off x="9102438" y="4814451"/>
            <a:ext cx="1447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Place’s Lat and long</a:t>
            </a:r>
            <a:endParaRPr lang="en-IN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C353E1-F4A2-72CD-8C74-E4B8DC7B4072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971309" y="5084602"/>
            <a:ext cx="98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F78ABAD-BC1E-D600-3263-9B3602547464}"/>
              </a:ext>
            </a:extLst>
          </p:cNvPr>
          <p:cNvCxnSpPr>
            <a:cxnSpLocks/>
          </p:cNvCxnSpPr>
          <p:nvPr/>
        </p:nvCxnSpPr>
        <p:spPr>
          <a:xfrm>
            <a:off x="9767456" y="1131239"/>
            <a:ext cx="0" cy="55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DD37475-4DBC-3ABC-F9EC-A0629AB67AE5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9795164" y="2552695"/>
            <a:ext cx="0" cy="81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FB8BD83-CFB5-4EF7-9313-0B91B2B8EFE3}"/>
              </a:ext>
            </a:extLst>
          </p:cNvPr>
          <p:cNvCxnSpPr/>
          <p:nvPr/>
        </p:nvCxnSpPr>
        <p:spPr>
          <a:xfrm flipH="1">
            <a:off x="9795164" y="4297882"/>
            <a:ext cx="2" cy="6011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EF53A50-C629-D029-0F84-CD7B6E50216F}"/>
              </a:ext>
            </a:extLst>
          </p:cNvPr>
          <p:cNvSpPr txBox="1"/>
          <p:nvPr/>
        </p:nvSpPr>
        <p:spPr>
          <a:xfrm>
            <a:off x="4890658" y="4913836"/>
            <a:ext cx="1447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User’s Lat and long</a:t>
            </a:r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8E14DD6-FF3D-B683-E850-28697EFA7D2A}"/>
              </a:ext>
            </a:extLst>
          </p:cNvPr>
          <p:cNvCxnSpPr>
            <a:endCxn id="64" idx="3"/>
          </p:cNvCxnSpPr>
          <p:nvPr/>
        </p:nvCxnSpPr>
        <p:spPr>
          <a:xfrm flipH="1">
            <a:off x="8506687" y="5084602"/>
            <a:ext cx="73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100B69A-26A4-3CFC-F167-ADD74C3FD615}"/>
              </a:ext>
            </a:extLst>
          </p:cNvPr>
          <p:cNvCxnSpPr/>
          <p:nvPr/>
        </p:nvCxnSpPr>
        <p:spPr>
          <a:xfrm flipH="1">
            <a:off x="7758541" y="5530040"/>
            <a:ext cx="2" cy="6011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20F8B6A-7CCD-508A-51ED-094FC63E4289}"/>
              </a:ext>
            </a:extLst>
          </p:cNvPr>
          <p:cNvSpPr txBox="1"/>
          <p:nvPr/>
        </p:nvSpPr>
        <p:spPr>
          <a:xfrm>
            <a:off x="6664029" y="6053346"/>
            <a:ext cx="1842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users </a:t>
            </a:r>
            <a:r>
              <a:rPr lang="en-US" dirty="0" err="1"/>
              <a:t>places’s</a:t>
            </a:r>
            <a:r>
              <a:rPr lang="en-US" dirty="0"/>
              <a:t> lang ,</a:t>
            </a:r>
            <a:r>
              <a:rPr lang="en-US" dirty="0" err="1"/>
              <a:t>lat</a:t>
            </a:r>
            <a:r>
              <a:rPr lang="en-US" dirty="0"/>
              <a:t> are equal</a:t>
            </a:r>
            <a:endParaRPr lang="en-IN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4230AC1-F54C-A312-FC70-AE030A83DBF9}"/>
              </a:ext>
            </a:extLst>
          </p:cNvPr>
          <p:cNvCxnSpPr>
            <a:cxnSpLocks/>
          </p:cNvCxnSpPr>
          <p:nvPr/>
        </p:nvCxnSpPr>
        <p:spPr>
          <a:xfrm flipV="1">
            <a:off x="8458188" y="6345377"/>
            <a:ext cx="332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8FF44CF-0156-A30E-002B-4AA601E102D2}"/>
              </a:ext>
            </a:extLst>
          </p:cNvPr>
          <p:cNvSpPr/>
          <p:nvPr/>
        </p:nvSpPr>
        <p:spPr>
          <a:xfrm>
            <a:off x="10958945" y="5920381"/>
            <a:ext cx="1018303" cy="779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4BA90AA-661F-421E-0D4D-D4C85A082BAE}"/>
              </a:ext>
            </a:extLst>
          </p:cNvPr>
          <p:cNvCxnSpPr>
            <a:stCxn id="65" idx="3"/>
            <a:endCxn id="133" idx="1"/>
          </p:cNvCxnSpPr>
          <p:nvPr/>
        </p:nvCxnSpPr>
        <p:spPr>
          <a:xfrm>
            <a:off x="10113800" y="6302072"/>
            <a:ext cx="845145" cy="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8BB3034-7D9F-4233-EF99-3FAA6D946EF7}"/>
              </a:ext>
            </a:extLst>
          </p:cNvPr>
          <p:cNvSpPr txBox="1"/>
          <p:nvPr/>
        </p:nvSpPr>
        <p:spPr>
          <a:xfrm>
            <a:off x="10002972" y="5977351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Playing audio</a:t>
            </a:r>
            <a:endParaRPr lang="en-IN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06F616-22A6-0C33-BDD8-C0FC223A4FBD}"/>
              </a:ext>
            </a:extLst>
          </p:cNvPr>
          <p:cNvSpPr txBox="1"/>
          <p:nvPr/>
        </p:nvSpPr>
        <p:spPr>
          <a:xfrm>
            <a:off x="4530435" y="200845"/>
            <a:ext cx="324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25983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Maheshwari khelge</dc:creator>
  <cp:lastModifiedBy>Maheshwari khelge</cp:lastModifiedBy>
  <cp:revision>2</cp:revision>
  <dcterms:created xsi:type="dcterms:W3CDTF">2023-10-11T04:29:16Z</dcterms:created>
  <dcterms:modified xsi:type="dcterms:W3CDTF">2023-10-11T05:20:11Z</dcterms:modified>
</cp:coreProperties>
</file>