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>
        <p:scale>
          <a:sx n="67" d="100"/>
          <a:sy n="67" d="100"/>
        </p:scale>
        <p:origin x="5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5DDA-D6FD-4830-8A0E-AF2F73292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D17BF-316B-4159-97E9-2316836DE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E2D5-11DF-485C-8CF7-53F5409A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78F-C69F-47FE-9D53-2A9D1539B06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17013-DB20-4286-A5AF-F3970475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6D05-81EA-4235-AFFA-0240C39B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01DD-DFF0-468C-8E6E-19E7DABD2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CA8D-9D5E-4B38-89D3-780FB25F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E6D71-DFFD-4621-821A-1DF2C07B5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8B71A-D9C3-44D8-8BA4-6C508C92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78F-C69F-47FE-9D53-2A9D1539B06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CF67A-2F10-4C07-A6CE-E99EF677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992E6-D729-455D-9C72-413E192A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01DD-DFF0-468C-8E6E-19E7DABD2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C6C66-E438-41B8-8A73-AF8DA2EE9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79DA4-C7F3-466D-9F9B-DE9E7F801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B21B-DF59-4089-BF9F-57F01179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78F-C69F-47FE-9D53-2A9D1539B06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66B3F-1262-4021-BCD9-69002843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623B-A6D6-445A-8E28-4D0886C9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01DD-DFF0-468C-8E6E-19E7DABD2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4F12-1FF7-4048-935F-023063B8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E903-916C-4950-8F95-A078C0B12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3CCA4-D3FB-49D8-9D0E-5821590A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78F-C69F-47FE-9D53-2A9D1539B06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5B22F-5BB9-4A1A-B85B-1A3CD496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49B97-627A-4694-8293-748FDABC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01DD-DFF0-468C-8E6E-19E7DABD2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5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51FE-18C5-4BFD-8061-5D8758E4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34610-D087-4A1E-8ACB-F5E25CB14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245D-07B0-46C5-8036-EDF75B25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78F-C69F-47FE-9D53-2A9D1539B06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4EEE2-24E2-4239-BE92-3B93848A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6CBC8-79F8-43E2-A005-067DC59A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01DD-DFF0-468C-8E6E-19E7DABD2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1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001F-04AC-4F2F-BA3E-BE93D715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BCD2-602C-4BBD-9702-F98DDFE0D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7D6CF-3335-4E6A-AE9E-E80DE1BC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E70E1-0324-4B2B-8901-0C33ABD9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78F-C69F-47FE-9D53-2A9D1539B06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74C15-81AB-4180-BCBE-7C5C57F9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BEDC5-D0D9-4E32-9956-EBC2B2B0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01DD-DFF0-468C-8E6E-19E7DABD2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3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46E4-E765-457F-9B18-93C91432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BE987-26E1-45AC-8FA6-98064547A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5B3C4-3D6A-4BA5-A9B2-9DE94BE84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DC038-EC15-4F8D-B9F7-36CE80DFB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C2323-448B-440C-B3AB-E3D87FC18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2C458-9288-4A34-8701-CF8E0051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78F-C69F-47FE-9D53-2A9D1539B06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4B21C-4995-4EAC-9CDB-8986808D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749E7-3768-412C-A0DD-DE936B39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01DD-DFF0-468C-8E6E-19E7DABD2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ACFC-192B-42A5-AE33-C6A5E363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FEBF9-CFD4-40EB-8E6A-51CF9834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78F-C69F-47FE-9D53-2A9D1539B06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BC636-B368-4755-AD87-4FA3FFBD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E2C28-D34B-448C-B6AC-996F1317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01DD-DFF0-468C-8E6E-19E7DABD2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53F21-115E-4801-A29D-1D2CCE40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78F-C69F-47FE-9D53-2A9D1539B06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32B00-760A-4A36-8121-62433B7C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D5101-35D3-4EB2-A700-CB36481F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01DD-DFF0-468C-8E6E-19E7DABD2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229F-5D26-4C47-9E11-B9CFD072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6704-CE8E-417E-920D-A22D84460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B77F8-A0FC-45D5-A19F-CB05E7567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F802C-0006-4FDF-BD07-06D04D51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78F-C69F-47FE-9D53-2A9D1539B06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5898E-BCFD-47C9-9FBE-CCD9ED91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05619-AAF4-4232-84E4-068585FA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01DD-DFF0-468C-8E6E-19E7DABD2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55C5-2D71-4275-BE70-FA08E266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AC039-D8B0-4311-93BC-E52ABA223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E29BD-056C-4241-9691-2E774F60B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B5785-A115-4D52-9649-319502CB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78F-C69F-47FE-9D53-2A9D1539B06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3A9E6-6922-4FE9-9238-BC73FE4F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8B5B-C237-4A70-B6B6-6A607DEF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01DD-DFF0-468C-8E6E-19E7DABD2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5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AEE2C-D0BF-40B6-88FE-A4F92F8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5110E-6A22-4B16-B2A4-61E452148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B17F6-50D1-4BF5-8016-FA4FFB285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078F-C69F-47FE-9D53-2A9D1539B06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5231C-C774-4C79-A35D-203366B6C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062F4-3BE0-4A0E-88CB-4B6C829F5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01DD-DFF0-468C-8E6E-19E7DABD2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9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ber announces new minibus service in traffic-mad Egypt | Arab News">
            <a:extLst>
              <a:ext uri="{FF2B5EF4-FFF2-40B4-BE49-F238E27FC236}">
                <a16:creationId xmlns:a16="http://schemas.microsoft.com/office/drawing/2014/main" id="{89A6DBEE-5F8B-4A39-B599-EC79D4CC8F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40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8" name="Freeform: Shape 77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03571-1156-405B-B9AA-309AB7530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Berlin Sans FB Demi" panose="020E0802020502020306" pitchFamily="34" charset="0"/>
              </a:rPr>
              <a:t>Uber Bus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A94D3-1633-4633-A995-B1AB7CA10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- Manasa Vanga &amp; Priyanka Maheshwari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85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7B193BA-46C8-4B68-9FBA-CCD55D08ED24}"/>
              </a:ext>
            </a:extLst>
          </p:cNvPr>
          <p:cNvSpPr txBox="1">
            <a:spLocks/>
          </p:cNvSpPr>
          <p:nvPr/>
        </p:nvSpPr>
        <p:spPr>
          <a:xfrm>
            <a:off x="3658627" y="120721"/>
            <a:ext cx="4874746" cy="89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Berlin Sans FB Demi" panose="020E0802020502020306" pitchFamily="34" charset="0"/>
              </a:rPr>
              <a:t>Technology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9B913-4335-4CAD-A42D-1A1C0D4AB413}"/>
              </a:ext>
            </a:extLst>
          </p:cNvPr>
          <p:cNvSpPr txBox="1"/>
          <p:nvPr/>
        </p:nvSpPr>
        <p:spPr>
          <a:xfrm>
            <a:off x="1070792" y="1719622"/>
            <a:ext cx="3742363" cy="1580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Frontend: React </a:t>
            </a:r>
          </a:p>
          <a:p>
            <a:pPr>
              <a:lnSpc>
                <a:spcPct val="200000"/>
              </a:lnSpc>
            </a:pPr>
            <a:r>
              <a:rPr lang="en-US" sz="2600" dirty="0"/>
              <a:t>Production Server: Nginx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99FC5-D797-4F2B-A578-629432399F9D}"/>
              </a:ext>
            </a:extLst>
          </p:cNvPr>
          <p:cNvSpPr txBox="1"/>
          <p:nvPr/>
        </p:nvSpPr>
        <p:spPr>
          <a:xfrm>
            <a:off x="1070793" y="3429000"/>
            <a:ext cx="4110807" cy="1580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Backend: Python</a:t>
            </a:r>
          </a:p>
          <a:p>
            <a:pPr>
              <a:lnSpc>
                <a:spcPct val="200000"/>
              </a:lnSpc>
            </a:pPr>
            <a:r>
              <a:rPr lang="en-US" sz="2600" dirty="0"/>
              <a:t>Production Server: </a:t>
            </a:r>
            <a:r>
              <a:rPr lang="en-US" sz="2600" dirty="0" err="1"/>
              <a:t>Gunicorn</a:t>
            </a:r>
            <a:endParaRPr lang="en-US" sz="2600" dirty="0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1A896D7F-6537-491C-BC5C-0148B1B32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871" y="1018218"/>
            <a:ext cx="4815022" cy="51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897FC31-AFAC-484A-AEDB-5B2B27CE6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609" y="351890"/>
            <a:ext cx="4728333" cy="6154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E07F92-C059-4EF4-870A-4915EEA64C6F}"/>
              </a:ext>
            </a:extLst>
          </p:cNvPr>
          <p:cNvSpPr txBox="1"/>
          <p:nvPr/>
        </p:nvSpPr>
        <p:spPr>
          <a:xfrm>
            <a:off x="402190" y="1038217"/>
            <a:ext cx="5808110" cy="478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Install Python dependencies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Copied backend service file to </a:t>
            </a:r>
            <a:r>
              <a:rPr lang="en-US" sz="2600" dirty="0" err="1"/>
              <a:t>gunicorn</a:t>
            </a:r>
            <a:endParaRPr lang="en-US" sz="2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Running backend on </a:t>
            </a:r>
            <a:r>
              <a:rPr lang="en-US" sz="2600" dirty="0" err="1"/>
              <a:t>gunicorn</a:t>
            </a:r>
            <a:endParaRPr lang="en-US" sz="2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Install Node dependencies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Copied frontend service file to </a:t>
            </a:r>
            <a:r>
              <a:rPr lang="en-US" sz="2600" dirty="0" err="1"/>
              <a:t>nginx</a:t>
            </a:r>
            <a:endParaRPr lang="en-US" sz="2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Running frontend on </a:t>
            </a:r>
            <a:r>
              <a:rPr lang="en-US" sz="2600" dirty="0" err="1"/>
              <a:t>nginx</a:t>
            </a:r>
            <a:endParaRPr lang="en-US" sz="2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5FF2C9C-6E41-47FF-963A-D9DAF8C73D64}"/>
              </a:ext>
            </a:extLst>
          </p:cNvPr>
          <p:cNvSpPr txBox="1">
            <a:spLocks/>
          </p:cNvSpPr>
          <p:nvPr/>
        </p:nvSpPr>
        <p:spPr>
          <a:xfrm>
            <a:off x="1601227" y="0"/>
            <a:ext cx="3237473" cy="89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Berlin Sans FB Demi" panose="020E0802020502020306" pitchFamily="34" charset="0"/>
              </a:rPr>
              <a:t>Provisioner</a:t>
            </a:r>
          </a:p>
        </p:txBody>
      </p:sp>
    </p:spTree>
    <p:extLst>
      <p:ext uri="{BB962C8B-B14F-4D97-AF65-F5344CB8AC3E}">
        <p14:creationId xmlns:p14="http://schemas.microsoft.com/office/powerpoint/2010/main" val="47751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9E7B2D-A892-4F85-9C3C-528F8052D52D}"/>
              </a:ext>
            </a:extLst>
          </p:cNvPr>
          <p:cNvSpPr txBox="1">
            <a:spLocks/>
          </p:cNvSpPr>
          <p:nvPr/>
        </p:nvSpPr>
        <p:spPr>
          <a:xfrm>
            <a:off x="4781421" y="0"/>
            <a:ext cx="2629157" cy="89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Berlin Sans FB Demi" panose="020E0802020502020306" pitchFamily="34" charset="0"/>
              </a:rPr>
              <a:t>API Calls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05371-2A4E-42F6-AC2A-3BD8750927DA}"/>
              </a:ext>
            </a:extLst>
          </p:cNvPr>
          <p:cNvSpPr txBox="1"/>
          <p:nvPr/>
        </p:nvSpPr>
        <p:spPr>
          <a:xfrm>
            <a:off x="1248255" y="1119419"/>
            <a:ext cx="2523653" cy="398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Sign 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Sign Up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Sign Out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New Booking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View Bookings</a:t>
            </a:r>
          </a:p>
        </p:txBody>
      </p:sp>
      <p:pic>
        <p:nvPicPr>
          <p:cNvPr id="3074" name="Picture 2" descr="Log In Icon #207081 - Free Icons Library">
            <a:extLst>
              <a:ext uri="{FF2B5EF4-FFF2-40B4-BE49-F238E27FC236}">
                <a16:creationId xmlns:a16="http://schemas.microsoft.com/office/drawing/2014/main" id="{4D784E57-083B-46D5-BD07-3A33FD3E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1288022"/>
            <a:ext cx="1546687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ign Up Icons - Download Free Vector Icons | Noun Project">
            <a:extLst>
              <a:ext uri="{FF2B5EF4-FFF2-40B4-BE49-F238E27FC236}">
                <a16:creationId xmlns:a16="http://schemas.microsoft.com/office/drawing/2014/main" id="{C618AA40-3D41-4856-9002-FFD1AB49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606" y="1054487"/>
            <a:ext cx="1593463" cy="15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adlock 15 | PNG All">
            <a:extLst>
              <a:ext uri="{FF2B5EF4-FFF2-40B4-BE49-F238E27FC236}">
                <a16:creationId xmlns:a16="http://schemas.microsoft.com/office/drawing/2014/main" id="{B879F391-5709-4032-894F-C5E0FC7C4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075" y="4156461"/>
            <a:ext cx="1769503" cy="176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ough Time Booking Success Svg Png Icon Free Download (#199300) -  OnlineWebFonts.COM">
            <a:extLst>
              <a:ext uri="{FF2B5EF4-FFF2-40B4-BE49-F238E27FC236}">
                <a16:creationId xmlns:a16="http://schemas.microsoft.com/office/drawing/2014/main" id="{1A75C0F9-B8CC-45E4-81B7-19E1B07CF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778" y="2239148"/>
            <a:ext cx="1302522" cy="130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Best Free WordPress Calendar Plugins | All Pro Web Designs">
            <a:extLst>
              <a:ext uri="{FF2B5EF4-FFF2-40B4-BE49-F238E27FC236}">
                <a16:creationId xmlns:a16="http://schemas.microsoft.com/office/drawing/2014/main" id="{24418419-1399-4F46-B5F2-B5D45014B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3614864"/>
            <a:ext cx="2145419" cy="148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00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AEC42E-B975-4891-B872-A65D580B0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40" y="1267509"/>
            <a:ext cx="4724569" cy="216148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48EAD8D-8C1E-4E4F-BE58-B504799EC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741" y="1271510"/>
            <a:ext cx="4732940" cy="215348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3E6A36D-F180-42F3-8467-F14CE69B7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540" y="4296680"/>
            <a:ext cx="4724569" cy="2161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24A352-4DD9-4FF0-9167-D206BA547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741" y="4298569"/>
            <a:ext cx="4732940" cy="216531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3D2AFD6F-CE35-4A27-AA64-69B32AECA0B6}"/>
              </a:ext>
            </a:extLst>
          </p:cNvPr>
          <p:cNvSpPr txBox="1">
            <a:spLocks/>
          </p:cNvSpPr>
          <p:nvPr/>
        </p:nvSpPr>
        <p:spPr>
          <a:xfrm>
            <a:off x="4270891" y="0"/>
            <a:ext cx="4077699" cy="89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Berlin Sans FB Demi" panose="020E0802020502020306" pitchFamily="34" charset="0"/>
              </a:rPr>
              <a:t>UI Screenshots</a:t>
            </a:r>
          </a:p>
        </p:txBody>
      </p:sp>
    </p:spTree>
    <p:extLst>
      <p:ext uri="{BB962C8B-B14F-4D97-AF65-F5344CB8AC3E}">
        <p14:creationId xmlns:p14="http://schemas.microsoft.com/office/powerpoint/2010/main" val="277766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Berlin Sans FB Demi</vt:lpstr>
      <vt:lpstr>Calibri</vt:lpstr>
      <vt:lpstr>Calibri Light</vt:lpstr>
      <vt:lpstr>Office Theme</vt:lpstr>
      <vt:lpstr>Uber Bus App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Bus App</dc:title>
  <dc:creator>Priyanka Maheshwari</dc:creator>
  <cp:lastModifiedBy>Priyanka Maheshwari</cp:lastModifiedBy>
  <cp:revision>7</cp:revision>
  <dcterms:created xsi:type="dcterms:W3CDTF">2021-03-22T01:35:39Z</dcterms:created>
  <dcterms:modified xsi:type="dcterms:W3CDTF">2021-03-22T02:35:33Z</dcterms:modified>
</cp:coreProperties>
</file>