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iacuptableauviz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1D54C5-D434-4C4B-B409-9B770F8486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Asia cup tableau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072F44-6B57-4F7C-8CDE-C9EC51B22A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9/15/2023 2:38:18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432AA0E-0CF5-4EC4-B3D6-B40A37F75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46"/>
            <a:ext cx="12192000" cy="60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2023-09-15T14:38:19Z</dcterms:created>
  <dcterms:modified xsi:type="dcterms:W3CDTF">2023-09-15T14:38:19Z</dcterms:modified>
</cp:coreProperties>
</file>