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ReportAnalysis2022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8F8CA0-C9FC-4EEE-A85E-C81A9FD3C3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Report Analysis 2022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F1B4A1-4006-4583-897C-45BA271146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9/28/2023 7:40:32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0C42C3C-A4F8-46F8-BF03-9A284D873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189"/>
            <a:ext cx="12192000" cy="61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2023-09-28T19:40:32Z</dcterms:created>
  <dcterms:modified xsi:type="dcterms:W3CDTF">2023-09-28T19:40:32Z</dcterms:modified>
</cp:coreProperties>
</file>