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zationtask-casestudy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000FAC-69DF-49D3-AD33-CEFCBA1A0F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visualization task- case study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20E621-0915-450A-AE6E-A5EDC1BA7A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9/15/2023 1:28:29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A10C7E3-A443-4D63-A9FE-D97F3A58C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261937"/>
            <a:ext cx="61817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2023-09-15T13:28:29Z</dcterms:created>
  <dcterms:modified xsi:type="dcterms:W3CDTF">2023-09-15T13:28:29Z</dcterms:modified>
</cp:coreProperties>
</file>