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visualizationtask-casestudy/Sheet4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22CDBF7-BC30-4DE1-A781-810F645E5EF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visualization task- case study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936397C-DE84-40EE-B93F-03403DF4490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9/15/2023 1:26:50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8E6C7C3A-32E0-4D95-93AB-92D5151B1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71"/>
            <a:ext cx="12192000" cy="64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2023-09-15T13:26:50Z</dcterms:created>
  <dcterms:modified xsi:type="dcterms:W3CDTF">2023-09-15T13:26:50Z</dcterms:modified>
</cp:coreProperties>
</file>