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3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9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79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81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4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2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8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5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8CE7F5-AEC1-4FFB-81D9-7F482E4F50CE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890479-4087-4377-A7A2-1C789E3D5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35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503F-DBAC-AAD6-2CE9-3F9C3C48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955"/>
            <a:ext cx="9144000" cy="1877961"/>
          </a:xfrm>
        </p:spPr>
        <p:txBody>
          <a:bodyPr>
            <a:normAutofit/>
          </a:bodyPr>
          <a:lstStyle/>
          <a:p>
            <a:r>
              <a:rPr lang="en-US" b="1" dirty="0"/>
              <a:t>Simple Sales Dashboard – Superstore Dataset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2E6CE-CF78-6FE9-41C3-02FBC2645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82" y="2477729"/>
            <a:ext cx="11198942" cy="379525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Objective:</a:t>
            </a:r>
          </a:p>
          <a:p>
            <a:br>
              <a:rPr lang="en-US" sz="4200" dirty="0"/>
            </a:br>
            <a:r>
              <a:rPr lang="en-US" sz="2600" dirty="0"/>
              <a:t>Create a basic interactive dashboard showing sales performance by </a:t>
            </a:r>
            <a:r>
              <a:rPr lang="en-US" sz="2600" b="1" dirty="0"/>
              <a:t>Product Category</a:t>
            </a:r>
            <a:r>
              <a:rPr lang="en-US" sz="2600" dirty="0"/>
              <a:t>, </a:t>
            </a:r>
            <a:r>
              <a:rPr lang="en-US" sz="2600" b="1" dirty="0"/>
              <a:t>Region</a:t>
            </a:r>
            <a:r>
              <a:rPr lang="en-US" sz="2600" dirty="0"/>
              <a:t>, and </a:t>
            </a:r>
            <a:r>
              <a:rPr lang="en-US" sz="2600" b="1" dirty="0"/>
              <a:t>Month</a:t>
            </a:r>
            <a:r>
              <a:rPr lang="en-US" sz="2600" dirty="0"/>
              <a:t>.</a:t>
            </a:r>
          </a:p>
          <a:p>
            <a:r>
              <a:rPr lang="en-US" sz="4400" b="1" dirty="0"/>
              <a:t>                                                   </a:t>
            </a:r>
            <a:r>
              <a:rPr lang="en-US" b="1" dirty="0" err="1"/>
              <a:t>Createdby</a:t>
            </a:r>
            <a:r>
              <a:rPr lang="en-US" b="1" dirty="0"/>
              <a:t>:</a:t>
            </a:r>
          </a:p>
          <a:p>
            <a:r>
              <a:rPr lang="en-US" b="1" dirty="0" err="1"/>
              <a:t>ChippaMaheshwari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                                                                                  Date:</a:t>
            </a:r>
            <a:r>
              <a:rPr lang="en-US" dirty="0"/>
              <a:t> [19/04/2025]</a:t>
            </a:r>
          </a:p>
          <a:p>
            <a:r>
              <a:rPr lang="en-US" b="1" dirty="0"/>
              <a:t>                                                                                 Tool Used:</a:t>
            </a:r>
            <a:r>
              <a:rPr lang="en-US" dirty="0"/>
              <a:t> Tableau</a:t>
            </a:r>
            <a:br>
              <a:rPr lang="en-US" dirty="0"/>
            </a:br>
            <a:r>
              <a:rPr lang="en-US" dirty="0"/>
              <a:t>                                                                                                     </a:t>
            </a:r>
            <a:r>
              <a:rPr lang="en-US" b="1" dirty="0"/>
              <a:t>Dataset:</a:t>
            </a:r>
            <a:r>
              <a:rPr lang="en-US" dirty="0"/>
              <a:t> Superstore_Sales.csv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7258-FE9A-4C26-7AD6-A5561114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Slide / Text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7B54-6496-2418-93F5-7EE82BBC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🔍 Key Insights from the Dashboard:</a:t>
            </a:r>
          </a:p>
          <a:p>
            <a:pPr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📈 </a:t>
            </a:r>
            <a:r>
              <a:rPr lang="en-US" sz="2400" b="1" dirty="0"/>
              <a:t>West region</a:t>
            </a:r>
            <a:r>
              <a:rPr lang="en-US" sz="2400" dirty="0"/>
              <a:t> had the </a:t>
            </a:r>
            <a:r>
              <a:rPr lang="en-US" sz="2400" b="1" dirty="0"/>
              <a:t>highest sales</a:t>
            </a:r>
            <a:r>
              <a:rPr lang="en-US" sz="2400" dirty="0"/>
              <a:t> during </a:t>
            </a:r>
            <a:r>
              <a:rPr lang="en-US" sz="2400" b="1" dirty="0"/>
              <a:t>Q3</a:t>
            </a:r>
            <a:r>
              <a:rPr lang="en-US" sz="2400" dirty="0"/>
              <a:t>, especially in </a:t>
            </a:r>
            <a:r>
              <a:rPr lang="en-US" sz="2400" b="1" dirty="0"/>
              <a:t>September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💻 The </a:t>
            </a:r>
            <a:r>
              <a:rPr lang="en-US" sz="2400" b="1" dirty="0"/>
              <a:t>Technology category</a:t>
            </a:r>
            <a:r>
              <a:rPr lang="en-US" sz="2400" dirty="0"/>
              <a:t> consistently outperformed </a:t>
            </a:r>
            <a:r>
              <a:rPr lang="en-US" sz="2400" b="1" dirty="0"/>
              <a:t>Furniture</a:t>
            </a:r>
            <a:r>
              <a:rPr lang="en-US" sz="2400" dirty="0"/>
              <a:t> and </a:t>
            </a:r>
            <a:r>
              <a:rPr lang="en-US" sz="2400" b="1" dirty="0"/>
              <a:t>Office Supplies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🎯 The </a:t>
            </a:r>
            <a:r>
              <a:rPr lang="en-US" sz="2400" b="1" dirty="0"/>
              <a:t>month of December</a:t>
            </a:r>
            <a:r>
              <a:rPr lang="en-US" sz="2400" dirty="0"/>
              <a:t> recorded the </a:t>
            </a:r>
            <a:r>
              <a:rPr lang="en-US" sz="2400" b="1" dirty="0"/>
              <a:t>highest total sales</a:t>
            </a:r>
            <a:r>
              <a:rPr lang="en-US" sz="2400" dirty="0"/>
              <a:t>, likely due to year-end purchasing.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🧭 The </a:t>
            </a:r>
            <a:r>
              <a:rPr lang="en-US" sz="2400" b="1" dirty="0"/>
              <a:t>South region</a:t>
            </a:r>
            <a:r>
              <a:rPr lang="en-US" sz="2400" dirty="0"/>
              <a:t> had the </a:t>
            </a:r>
            <a:r>
              <a:rPr lang="en-US" sz="2400" b="1" dirty="0"/>
              <a:t>lowest sales</a:t>
            </a:r>
            <a:r>
              <a:rPr lang="en-US" sz="2400" dirty="0"/>
              <a:t>, suggesting a need for regional sales strategies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237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</TotalTime>
  <Words>122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Simple Sales Dashboard – Superstore Dataset</vt:lpstr>
      <vt:lpstr>Insights Slide / Text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Maheshwari Chippa</dc:creator>
  <cp:lastModifiedBy>Maheshwari Chippa</cp:lastModifiedBy>
  <cp:revision>1</cp:revision>
  <dcterms:created xsi:type="dcterms:W3CDTF">2025-04-19T06:52:56Z</dcterms:created>
  <dcterms:modified xsi:type="dcterms:W3CDTF">2025-04-19T06:54:54Z</dcterms:modified>
</cp:coreProperties>
</file>