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47" d="100"/>
          <a:sy n="47" d="100"/>
        </p:scale>
        <p:origin x="77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ECB9-DED8-0DA4-03BC-737D734380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237279-9391-6DF4-8BE1-167F530FB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45D26-0AAC-1EB9-A162-F498A765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CE6A8-49F2-9222-42DA-6EFE99A3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9A2DF-8922-4A26-D10D-ADF46694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184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40D55-4124-33BA-2FE9-F0DFAD4EC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180570-10CC-2DE7-CF76-F0F3133EB0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E8AFB-DBF0-F64C-2863-4AED4BA0D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210CC-7105-54E4-5C4B-A2B54C0F6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24C5-0AA0-F94C-949D-C802FE4C0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0437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1D6A9A-D1F3-6ABE-E4C2-3AFBD69CB3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E3D977-3C2B-E4EA-D695-C0D918BB35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3E202-23C0-7DB9-EFF4-AC98D3491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4D9A1-4DA8-AB9F-B4C1-29C98962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EDF29-90F2-36E3-4751-5838F6B08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097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55B7C-D04D-D93A-7674-00FC89442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F4AAE-CB00-D445-51B0-C9159A610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DBD7-C895-881C-9542-305EDA501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C5874-F31C-B5A2-F5C3-03E8035D9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838E4-55C0-1D3D-1B4E-E7ED56474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003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E6C55-8401-BB4F-6471-7C533BEAE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A2E390-1F34-2082-A106-434AD4A7F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ECBA1-A149-B301-8E26-B522BEA52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003F5E-8660-781A-F3C1-6CAB94C23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1492A-3F9A-5D07-CE75-AD57A0B3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132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6C4F8-BD35-B827-4664-FC1FA132F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DDFE6E-6669-7FDD-CB8B-F1D922235D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55EF0-E144-905D-E738-A46198FF21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54B5DB-9B78-422A-4EE2-35E5BC0C1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CF3E-A2BC-EE0A-B5EB-FF5D5E812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D9CCD-8D26-48C9-FE3B-BA329E099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88917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425A7-BE9D-EF36-9505-2ECD514D9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849F9E-9924-849F-1141-7DF1653732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EF40A5-54C7-C894-ED93-D361ECD497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7DB863-A19B-3B90-3917-50DCE637FB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6DC7D1-CB13-32AD-4E6B-73A048EE0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0534769-5C46-1040-AD13-F6576F8AFD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CBB853-7771-C5D5-6A87-59D7EF1B9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C49BDB-079B-F851-3B66-0A6890F1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98755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20A46-54F9-944C-4374-165CA64F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5D9B80-8DE5-7864-8CF2-C9A9C6E94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5C8E83-F845-9090-0871-7AFBBCE80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A07DA4-612C-BDC9-6702-C37B6DC68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9785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37ADAB-9BA5-D1D3-C654-781615F2B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947027-2157-3334-05B6-EF120EFFD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2FF621-9956-D035-9B3F-A8DF4762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8773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6442-8C05-411E-7823-7906A00DC1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7EB35-3190-469C-AC95-49D957A99A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74215-9F9B-AB51-874E-270EAA5B9E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D99A36-109F-2A05-AADF-696893B91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7A061E-5BFF-A053-60B5-39CB53740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5F8B67-35EE-CBA7-9C8C-6595B4F25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7011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D3AF3-73CA-1D97-148B-8CD860FBA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35A578-E020-3DA4-8ADC-0355F45695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E3EA38-933A-D2BA-AF87-D05696F893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7E3ECD-99CF-DA45-304D-DC079BB71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D70420-2824-9FDC-1E4C-B4704D24E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5D42D1-B6DC-5240-98DB-F687E9EDA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366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3C80A-DE95-6752-9026-7975C3987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C03AF-E1C2-B0FD-01BA-9C35053AD1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66D0EF-76E8-ADBB-FCE6-E2861FD8EE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6B5FA-878C-49DA-880F-461942CFF45C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85F11-833A-8AF8-AD1A-3717DC080B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3327A6-62B2-88B9-F420-7DC94593EE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26E09-8C0E-49E1-8EB9-307E872890C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6172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373A9-F5D3-D39E-940A-F3031EA972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REACT</a:t>
            </a:r>
            <a:r>
              <a:rPr lang="en-US" dirty="0"/>
              <a:t> </a:t>
            </a:r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DD53D2-B240-6596-D37D-637AD8150D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                                                -</a:t>
            </a:r>
            <a:r>
              <a:rPr lang="en-US" i="1" dirty="0"/>
              <a:t>Maheshwari R</a:t>
            </a:r>
          </a:p>
          <a:p>
            <a:r>
              <a:rPr lang="en-US" dirty="0"/>
              <a:t>                                                                            </a:t>
            </a:r>
            <a:r>
              <a:rPr lang="en-US" i="1" dirty="0"/>
              <a:t>Jeppiaar Engineering College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82384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94E6E-A71C-7068-3106-D6D123A8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MY</a:t>
            </a:r>
            <a:r>
              <a:rPr lang="en-US" dirty="0"/>
              <a:t> </a:t>
            </a:r>
            <a:r>
              <a:rPr lang="en-US" b="1" dirty="0"/>
              <a:t>DASHBOARD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D5B55-CF96-B2F0-C67B-A3CCB419292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This is a </a:t>
            </a:r>
            <a:r>
              <a:rPr lang="en-US" b="1" dirty="0"/>
              <a:t>React-based Dashboard Application</a:t>
            </a:r>
            <a:r>
              <a:rPr lang="en-US" dirty="0"/>
              <a:t> built to demonstrate frontend development skills using React, reusable components, routing, charts, and a mock REST API.</a:t>
            </a:r>
          </a:p>
          <a:p>
            <a:r>
              <a:rPr lang="en-US" b="1" dirty="0"/>
              <a:t>Tech</a:t>
            </a:r>
            <a:r>
              <a:rPr lang="en-US" dirty="0"/>
              <a:t> </a:t>
            </a:r>
            <a:r>
              <a:rPr lang="en-US" b="1" dirty="0"/>
              <a:t>Stack</a:t>
            </a:r>
            <a:r>
              <a:rPr lang="en-US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ReactJS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React Router DOM (for navigation)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Chart.js + React-Chartjs-2 (for charts)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dirty="0"/>
              <a:t>CSS (for styling)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964CDC5-965C-70D8-0EF2-86B2F3946A1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421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F1036-6A19-9F08-9F39-1FDB74986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LOGIN</a:t>
            </a:r>
            <a:r>
              <a:rPr lang="en-US" dirty="0"/>
              <a:t> (</a:t>
            </a:r>
            <a:r>
              <a:rPr lang="en-US" b="1" dirty="0"/>
              <a:t>Navbar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01854-78CA-ED98-B9AC-7B4DD544C9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 </a:t>
            </a:r>
            <a:r>
              <a:rPr lang="en-US" b="1" dirty="0"/>
              <a:t>Navbar</a:t>
            </a:r>
            <a:r>
              <a:rPr lang="en-US" dirty="0"/>
              <a:t> is a fixed component that stays at the top of the page, giving consistent access to navigation options across all pages of the dashboard.</a:t>
            </a:r>
          </a:p>
          <a:p>
            <a:r>
              <a:rPr lang="en-IN" b="1" dirty="0"/>
              <a:t>Navbar</a:t>
            </a:r>
            <a:r>
              <a:rPr lang="en-IN" dirty="0"/>
              <a:t> → Branding, Help, Login</a:t>
            </a:r>
          </a:p>
          <a:p>
            <a:r>
              <a:rPr lang="en-IN" b="1" dirty="0"/>
              <a:t>LOGIN</a:t>
            </a:r>
            <a:r>
              <a:rPr lang="en-IN" dirty="0"/>
              <a:t>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The Login page is a </a:t>
            </a:r>
            <a:r>
              <a:rPr lang="en-US" b="1" dirty="0"/>
              <a:t>simple form</a:t>
            </a:r>
            <a:r>
              <a:rPr lang="en-US" dirty="0"/>
              <a:t> where users can enter: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Email / Username</a:t>
            </a:r>
            <a:endParaRPr lang="en-US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Password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Purpose</a:t>
            </a:r>
            <a:r>
              <a:rPr lang="en-US" dirty="0"/>
              <a:t>: Demonstrates form handling and state management in React.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D095FF-9914-217F-08C6-4F7C23BCC25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417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A5439-0232-EF5B-7B16-E129B9BAE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ANALYTICS</a:t>
            </a:r>
            <a:r>
              <a:rPr lang="en-US" dirty="0"/>
              <a:t> (</a:t>
            </a:r>
            <a:r>
              <a:rPr lang="en-US" b="1" dirty="0"/>
              <a:t>Sidebar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5B74EF-8BD2-D632-07EF-472BF18FC21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data visualization for dashboard metrics. Uses </a:t>
            </a:r>
            <a:r>
              <a:rPr lang="en-US" b="1" dirty="0"/>
              <a:t>Line Chart</a:t>
            </a:r>
            <a:r>
              <a:rPr lang="en-US" dirty="0"/>
              <a:t> from </a:t>
            </a:r>
            <a:r>
              <a:rPr lang="en-US" b="1" dirty="0"/>
              <a:t>Chart.js</a:t>
            </a:r>
            <a:r>
              <a:rPr lang="en-US" dirty="0"/>
              <a:t> via react-chartjs-2.</a:t>
            </a:r>
          </a:p>
          <a:p>
            <a:r>
              <a:rPr lang="en-US" dirty="0"/>
              <a:t>Charts are </a:t>
            </a:r>
            <a:r>
              <a:rPr lang="en-US" b="1" dirty="0"/>
              <a:t>interactive and responsive</a:t>
            </a:r>
            <a:r>
              <a:rPr lang="en-US" dirty="0"/>
              <a:t>.</a:t>
            </a:r>
          </a:p>
          <a:p>
            <a:r>
              <a:rPr lang="en-US" dirty="0"/>
              <a:t>Demonstrates </a:t>
            </a:r>
            <a:r>
              <a:rPr lang="en-US" b="1" dirty="0"/>
              <a:t>integration of third-party libraries</a:t>
            </a:r>
            <a:r>
              <a:rPr lang="en-US" dirty="0"/>
              <a:t> in React.</a:t>
            </a:r>
          </a:p>
          <a:p>
            <a:r>
              <a:rPr lang="en-US" dirty="0"/>
              <a:t>Helps users quickly</a:t>
            </a:r>
            <a:r>
              <a:rPr lang="en-US" b="1" dirty="0"/>
              <a:t> understand key metrics visually</a:t>
            </a:r>
            <a:r>
              <a:rPr lang="en-US" dirty="0"/>
              <a:t>.</a:t>
            </a:r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61737C5-0F27-A93A-A888-6EE94A1E0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588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6B4D1-3EFE-2615-B2CA-EDF151099C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REPORTS</a:t>
            </a:r>
            <a:r>
              <a:rPr lang="en-US" dirty="0"/>
              <a:t> (</a:t>
            </a:r>
            <a:r>
              <a:rPr lang="en-US" b="1" dirty="0"/>
              <a:t>Sidebar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C8C4D-1B58-5AF5-F73E-60A1FD24894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Displays </a:t>
            </a:r>
            <a:r>
              <a:rPr lang="en-US" b="1" dirty="0"/>
              <a:t>tabular data</a:t>
            </a:r>
            <a:r>
              <a:rPr lang="en-US" dirty="0"/>
              <a:t> for reports. Uses </a:t>
            </a:r>
            <a:r>
              <a:rPr lang="en-US" b="1" dirty="0"/>
              <a:t>HTML table</a:t>
            </a:r>
            <a:r>
              <a:rPr lang="en-US" dirty="0"/>
              <a:t> styled with CSS.</a:t>
            </a:r>
          </a:p>
          <a:p>
            <a:r>
              <a:rPr lang="en-US" dirty="0"/>
              <a:t>Demonstrates </a:t>
            </a:r>
            <a:r>
              <a:rPr lang="en-US" b="1" dirty="0"/>
              <a:t>dynamic rendering using map() in React.</a:t>
            </a:r>
          </a:p>
          <a:p>
            <a:r>
              <a:rPr lang="en-US" dirty="0"/>
              <a:t>Useful for </a:t>
            </a:r>
            <a:r>
              <a:rPr lang="en-US" b="1" dirty="0"/>
              <a:t>tracking project/report status</a:t>
            </a:r>
            <a:r>
              <a:rPr lang="en-US" dirty="0"/>
              <a:t> visually.</a:t>
            </a:r>
          </a:p>
          <a:p>
            <a:r>
              <a:rPr lang="en-US" dirty="0"/>
              <a:t>Gives understanding of </a:t>
            </a:r>
            <a:r>
              <a:rPr lang="en-US" b="1" dirty="0"/>
              <a:t>component structure and UI layout</a:t>
            </a:r>
            <a:r>
              <a:rPr lang="en-US" dirty="0"/>
              <a:t>.</a:t>
            </a:r>
          </a:p>
          <a:p>
            <a:endParaRPr lang="en-US" dirty="0"/>
          </a:p>
          <a:p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0AD6B3-D6C9-8C42-7F98-6654C0802B8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9610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978D-B425-93E9-7C06-3183D522D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SETTINGS</a:t>
            </a:r>
            <a:r>
              <a:rPr lang="en-US" dirty="0"/>
              <a:t> (</a:t>
            </a:r>
            <a:r>
              <a:rPr lang="en-US" b="1" dirty="0"/>
              <a:t>Sidebar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C271D-F6D0-0240-262A-92542ED801E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Contains sections: </a:t>
            </a:r>
            <a:r>
              <a:rPr lang="en-IN" b="1" dirty="0"/>
              <a:t>Profile, Preferences, Security</a:t>
            </a:r>
            <a:endParaRPr lang="en-IN" dirty="0"/>
          </a:p>
          <a:p>
            <a:r>
              <a:rPr lang="en-US" b="1" dirty="0"/>
              <a:t>Profile</a:t>
            </a:r>
            <a:r>
              <a:rPr lang="en-US" dirty="0"/>
              <a:t> → Shows </a:t>
            </a:r>
            <a:r>
              <a:rPr lang="en-US" b="1" dirty="0"/>
              <a:t>user details</a:t>
            </a:r>
            <a:r>
              <a:rPr lang="en-US" dirty="0"/>
              <a:t> (name, email).</a:t>
            </a:r>
          </a:p>
          <a:p>
            <a:r>
              <a:rPr lang="en-US" b="1" dirty="0"/>
              <a:t>Preferences</a:t>
            </a:r>
            <a:r>
              <a:rPr lang="en-US" dirty="0"/>
              <a:t> → Can include </a:t>
            </a:r>
            <a:r>
              <a:rPr lang="en-US" b="1" dirty="0"/>
              <a:t>theme, notifications.</a:t>
            </a:r>
          </a:p>
          <a:p>
            <a:r>
              <a:rPr lang="en-US" b="1" dirty="0"/>
              <a:t>Security</a:t>
            </a:r>
            <a:r>
              <a:rPr lang="en-US" dirty="0"/>
              <a:t> → Options like </a:t>
            </a:r>
            <a:r>
              <a:rPr lang="en-US" b="1" dirty="0"/>
              <a:t>password reset.</a:t>
            </a:r>
          </a:p>
          <a:p>
            <a:r>
              <a:rPr lang="en-IN" dirty="0"/>
              <a:t>Demonstrates </a:t>
            </a:r>
            <a:r>
              <a:rPr lang="en-IN" b="1" dirty="0"/>
              <a:t>structured page layout and reusable components</a:t>
            </a:r>
            <a:r>
              <a:rPr lang="en-IN" dirty="0"/>
              <a:t>.</a:t>
            </a:r>
          </a:p>
          <a:p>
            <a:r>
              <a:rPr lang="en-US" dirty="0"/>
              <a:t>Shows understanding of </a:t>
            </a:r>
            <a:r>
              <a:rPr lang="en-US" b="1" dirty="0"/>
              <a:t>stateful vs static components in React.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ECE8E9-677C-660A-85B5-E57A3B4013C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16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E7624-A2DC-E861-F865-F43DD34C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PROFILE</a:t>
            </a:r>
            <a:r>
              <a:rPr lang="en-US" dirty="0"/>
              <a:t> </a:t>
            </a:r>
            <a:r>
              <a:rPr lang="en-US" b="1" dirty="0"/>
              <a:t>STATISTICS</a:t>
            </a:r>
            <a:r>
              <a:rPr lang="en-US" dirty="0"/>
              <a:t> (</a:t>
            </a:r>
            <a:r>
              <a:rPr lang="en-US" b="1" dirty="0"/>
              <a:t>Sidebar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8E246-D6A6-BEA4-4803-EF014B180AF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Displays </a:t>
            </a:r>
            <a:r>
              <a:rPr lang="en-US" b="1" dirty="0"/>
              <a:t>key user metrics</a:t>
            </a:r>
            <a:r>
              <a:rPr lang="en-US" dirty="0"/>
              <a:t> in card format: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Total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Active Users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dirty="0"/>
              <a:t>Revenue / Orders</a:t>
            </a:r>
          </a:p>
          <a:p>
            <a:r>
              <a:rPr lang="en-US" dirty="0"/>
              <a:t>Built using </a:t>
            </a:r>
            <a:r>
              <a:rPr lang="en-US" b="1" dirty="0"/>
              <a:t>reusable Card component</a:t>
            </a:r>
            <a:r>
              <a:rPr lang="en-US" dirty="0"/>
              <a:t> in React.</a:t>
            </a:r>
          </a:p>
          <a:p>
            <a:r>
              <a:rPr lang="en-US" dirty="0"/>
              <a:t>Demonstrates </a:t>
            </a:r>
            <a:r>
              <a:rPr lang="en-US" b="1" dirty="0"/>
              <a:t>component reusability and clean UI layout</a:t>
            </a:r>
            <a:r>
              <a:rPr lang="en-US" dirty="0"/>
              <a:t>.</a:t>
            </a:r>
          </a:p>
          <a:p>
            <a:r>
              <a:rPr lang="en-US" dirty="0"/>
              <a:t>Helps users </a:t>
            </a:r>
            <a:r>
              <a:rPr lang="en-US" b="1" dirty="0"/>
              <a:t>quickly view important statistics at a glance</a:t>
            </a:r>
            <a:r>
              <a:rPr lang="en-US" dirty="0"/>
              <a:t>.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FBB81C-A7A2-29E0-E72D-E0B15E8FE1C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1825625"/>
            <a:ext cx="5181600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54960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7B804A-775D-44B4-3979-93AA7FFBE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THANK</a:t>
            </a:r>
            <a:r>
              <a:rPr lang="en-US" dirty="0"/>
              <a:t> </a:t>
            </a:r>
            <a:r>
              <a:rPr lang="en-US" b="1" dirty="0"/>
              <a:t>YOU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03034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323</Words>
  <Application>Microsoft Office PowerPoint</Application>
  <PresentationFormat>Widescreen</PresentationFormat>
  <Paragraphs>45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Office Theme</vt:lpstr>
      <vt:lpstr>REACT DASHBOARD</vt:lpstr>
      <vt:lpstr>MY DASHBOARD</vt:lpstr>
      <vt:lpstr>LOGIN (Navbar)</vt:lpstr>
      <vt:lpstr>ANALYTICS (Sidebar)</vt:lpstr>
      <vt:lpstr>REPORTS (Sidebar)</vt:lpstr>
      <vt:lpstr>SETTINGS (Sidebar)</vt:lpstr>
      <vt:lpstr>PROFILE STATISTICS (Sidebar)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Maheshwari R</dc:creator>
  <cp:lastModifiedBy>Maheshwari R</cp:lastModifiedBy>
  <cp:revision>1</cp:revision>
  <dcterms:created xsi:type="dcterms:W3CDTF">2025-09-24T21:24:38Z</dcterms:created>
  <dcterms:modified xsi:type="dcterms:W3CDTF">2025-09-24T21:24:48Z</dcterms:modified>
</cp:coreProperties>
</file>