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0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1C29-EFA2-45FC-BF4B-DDAD85914C40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793E-EE1D-4125-AADC-AAAD1EC2D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98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1C29-EFA2-45FC-BF4B-DDAD85914C40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793E-EE1D-4125-AADC-AAAD1EC2D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58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1C29-EFA2-45FC-BF4B-DDAD85914C40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793E-EE1D-4125-AADC-AAAD1EC2D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988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1C29-EFA2-45FC-BF4B-DDAD85914C40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793E-EE1D-4125-AADC-AAAD1EC2D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935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1C29-EFA2-45FC-BF4B-DDAD85914C40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793E-EE1D-4125-AADC-AAAD1EC2D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610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1C29-EFA2-45FC-BF4B-DDAD85914C40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793E-EE1D-4125-AADC-AAAD1EC2D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643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1C29-EFA2-45FC-BF4B-DDAD85914C40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793E-EE1D-4125-AADC-AAAD1EC2D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589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1C29-EFA2-45FC-BF4B-DDAD85914C40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793E-EE1D-4125-AADC-AAAD1EC2D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615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1C29-EFA2-45FC-BF4B-DDAD85914C40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793E-EE1D-4125-AADC-AAAD1EC2D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83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1C29-EFA2-45FC-BF4B-DDAD85914C40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5C8793E-EE1D-4125-AADC-AAAD1EC2D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00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1C29-EFA2-45FC-BF4B-DDAD85914C40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793E-EE1D-4125-AADC-AAAD1EC2D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09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1C29-EFA2-45FC-BF4B-DDAD85914C40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793E-EE1D-4125-AADC-AAAD1EC2D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50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1C29-EFA2-45FC-BF4B-DDAD85914C40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793E-EE1D-4125-AADC-AAAD1EC2D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61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1C29-EFA2-45FC-BF4B-DDAD85914C40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793E-EE1D-4125-AADC-AAAD1EC2D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92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1C29-EFA2-45FC-BF4B-DDAD85914C40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793E-EE1D-4125-AADC-AAAD1EC2D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9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1C29-EFA2-45FC-BF4B-DDAD85914C40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793E-EE1D-4125-AADC-AAAD1EC2D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69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1C29-EFA2-45FC-BF4B-DDAD85914C40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793E-EE1D-4125-AADC-AAAD1EC2D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51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821C29-EFA2-45FC-BF4B-DDAD85914C40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C8793E-EE1D-4125-AADC-AAAD1EC2D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86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7D1B-39AD-75E7-72E9-6827F418F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582" y="-272845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BF1C8-D894-023C-8273-77095E9625AC}"/>
              </a:ext>
            </a:extLst>
          </p:cNvPr>
          <p:cNvSpPr txBox="1"/>
          <p:nvPr/>
        </p:nvSpPr>
        <p:spPr>
          <a:xfrm>
            <a:off x="1690437" y="1558089"/>
            <a:ext cx="92462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Title:</a:t>
            </a:r>
            <a:r>
              <a:rPr lang="en-US" sz="2800" dirty="0"/>
              <a:t> Image Segmentation and Object Analysis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Objective:</a:t>
            </a:r>
            <a:r>
              <a:rPr lang="en-US" sz="2800" dirty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dirty="0"/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ptos" panose="020B0004020202020204" pitchFamily="34" charset="0"/>
              </a:rPr>
              <a:t>Develop a pipeline using transformers or deep learning models that processes an input image to segment, identify, and </a:t>
            </a:r>
            <a:r>
              <a:rPr lang="en-I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ptos" panose="020B0004020202020204" pitchFamily="34" charset="0"/>
              </a:rPr>
              <a:t>analyze</a:t>
            </a: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ptos" panose="020B0004020202020204" pitchFamily="34" charset="0"/>
              </a:rPr>
              <a:t> objects within the image, and outputs a summary table with mapped data for each object.</a:t>
            </a:r>
            <a:endParaRPr lang="en-IN" sz="2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75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BF0C-F485-5520-BAE5-23A11B94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059" y="-114300"/>
            <a:ext cx="10018713" cy="1752599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77CE06-7C7E-F3FF-963D-51DCA0F6A6BE}"/>
              </a:ext>
            </a:extLst>
          </p:cNvPr>
          <p:cNvSpPr txBox="1"/>
          <p:nvPr/>
        </p:nvSpPr>
        <p:spPr>
          <a:xfrm>
            <a:off x="1864895" y="1588168"/>
            <a:ext cx="92763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comprehensive pipeline for image segmentation, object identification, and analysis.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Segmentation, Object Identification, OCR, Summarization, Data Management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Model: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 Anything Model (SAM) by Meta for image segmentation.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Model: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ResNet-50 model from Hugging Face for object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OCR Technology: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EasyOCR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text extraction from segmented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interactive visualization and user interaction.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4498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A4F1-B351-F440-1D51-E8BB9AA3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964" y="-180474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C8639-1F1D-50A1-EB9B-D7F0A403668E}"/>
              </a:ext>
            </a:extLst>
          </p:cNvPr>
          <p:cNvSpPr txBox="1"/>
          <p:nvPr/>
        </p:nvSpPr>
        <p:spPr>
          <a:xfrm>
            <a:off x="2015289" y="1720516"/>
            <a:ext cx="942674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data/ contains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input_images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segmented_objects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/, and output/ directories.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models/: Includes a single combined script for segmentation, identification, OCR, and summarization and data mapping.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streamlit_app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/: Contains the main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utils/: Utility scripts for preprocessing of images before being fed into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tests/: Tests for individual models and functions.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10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28B3-B11A-E0C0-B87D-8FC28BED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359" y="-330868"/>
            <a:ext cx="10018713" cy="175259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10C10-C986-18CA-759E-1B7815B611B9}"/>
              </a:ext>
            </a:extLst>
          </p:cNvPr>
          <p:cNvSpPr txBox="1"/>
          <p:nvPr/>
        </p:nvSpPr>
        <p:spPr>
          <a:xfrm>
            <a:off x="2009274" y="1329489"/>
            <a:ext cx="951096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Used: SAM model (sam_vit_h_4b8939.pth)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 Generates masks for object segmentation in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Identification: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Used: ResNet-50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 Classifies objects within segmented regions using predefined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OCR Processing: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Used: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EasyOCR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 Extracts text from segmented objects to provide additional information.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and process single or multiple images.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results including segmented images and metadata.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 to view segmented objects and metadata based on user interaction.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89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83DE-DABB-AF72-E0EF-E4094571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090" y="-366963"/>
            <a:ext cx="10018713" cy="175259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70E257-A221-D4F9-EE79-97E93294EAFF}"/>
              </a:ext>
            </a:extLst>
          </p:cNvPr>
          <p:cNvSpPr txBox="1"/>
          <p:nvPr/>
        </p:nvSpPr>
        <p:spPr>
          <a:xfrm>
            <a:off x="1400090" y="839296"/>
            <a:ext cx="5763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Segmented Images: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83FBB8-99DC-23E6-1E77-325F69B6F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5636"/>
            <a:ext cx="5528789" cy="419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7715B31-1347-BA33-9DB8-588452D72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487" y="883482"/>
            <a:ext cx="5872316" cy="313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D046DBF-28AB-88D0-86D9-2321F61AD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450" y="3926148"/>
            <a:ext cx="5940067" cy="308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97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EE31-DC58-4591-48B7-C19233806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469563" y="-538317"/>
            <a:ext cx="10018713" cy="10323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319227-E4C1-F2B9-DB2A-B6DFFA07E773}"/>
              </a:ext>
            </a:extLst>
          </p:cNvPr>
          <p:cNvSpPr txBox="1"/>
          <p:nvPr/>
        </p:nvSpPr>
        <p:spPr>
          <a:xfrm>
            <a:off x="1710813" y="722671"/>
            <a:ext cx="3996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Identification model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A2FDDC6-7B43-7F9F-432A-85897B3E9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" y="1459630"/>
            <a:ext cx="3770363" cy="411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1E17E24-549D-D73F-4DB0-462602FB9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556" y="2470048"/>
            <a:ext cx="46101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61B85B1-6291-7B1C-FC1B-1C8E3F113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327" y="1209214"/>
            <a:ext cx="3482462" cy="377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77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3198-8BBF-1A88-F318-5B7D52CC0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453" y="-199103"/>
            <a:ext cx="10018713" cy="175259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extraction</a:t>
            </a:r>
          </a:p>
        </p:txBody>
      </p:sp>
      <p:pic>
        <p:nvPicPr>
          <p:cNvPr id="6" name="Picture 5" descr="A blue sign with white letters&#10;&#10;Description automatically generated">
            <a:extLst>
              <a:ext uri="{FF2B5EF4-FFF2-40B4-BE49-F238E27FC236}">
                <a16:creationId xmlns:a16="http://schemas.microsoft.com/office/drawing/2014/main" id="{F86A73E8-BFEB-FA6B-C5E4-1F67D66E8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95" y="1602957"/>
            <a:ext cx="4127163" cy="1314701"/>
          </a:xfrm>
          <a:prstGeom prst="rect">
            <a:avLst/>
          </a:prstGeom>
        </p:spPr>
      </p:pic>
      <p:pic>
        <p:nvPicPr>
          <p:cNvPr id="8" name="Picture 7" descr="A blue screen with white text&#10;&#10;Description automatically generated">
            <a:extLst>
              <a:ext uri="{FF2B5EF4-FFF2-40B4-BE49-F238E27FC236}">
                <a16:creationId xmlns:a16="http://schemas.microsoft.com/office/drawing/2014/main" id="{EC8EE749-3E14-B44C-6EFA-1573D4FC4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97" y="1450682"/>
            <a:ext cx="1800225" cy="1619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D63834-0A8B-BBBC-4FE2-E5F3F682CF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29"/>
          <a:stretch/>
        </p:blipFill>
        <p:spPr>
          <a:xfrm>
            <a:off x="368709" y="3587338"/>
            <a:ext cx="5547911" cy="2972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2B065C-59C4-67CE-3CDB-B5607D4BF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5382" y="3672195"/>
            <a:ext cx="54292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2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2C98-F891-FED7-4865-07925FA2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052" y="0"/>
            <a:ext cx="10018713" cy="1752599"/>
          </a:xfrm>
        </p:spPr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44170-1C5A-2CA8-E178-0733C1A44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202" y="1514319"/>
            <a:ext cx="8169487" cy="482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8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EC87-18A1-EAB1-140E-4CF4B6BF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4" y="-270710"/>
            <a:ext cx="10018713" cy="175259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3E211-6959-0734-E417-6FEDB2F11300}"/>
              </a:ext>
            </a:extLst>
          </p:cNvPr>
          <p:cNvSpPr txBox="1"/>
          <p:nvPr/>
        </p:nvSpPr>
        <p:spPr>
          <a:xfrm>
            <a:off x="1925053" y="1870911"/>
            <a:ext cx="95410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Summary</a:t>
            </a:r>
            <a:r>
              <a:rPr lang="en-US" sz="2400" dirty="0"/>
              <a:t>: Successfully developed a pipeline that integrates image segmentation, object identification, and text extraction with an interactive user interface.</a:t>
            </a:r>
          </a:p>
          <a:p>
            <a:endParaRPr lang="en-US" sz="2400" dirty="0"/>
          </a:p>
          <a:p>
            <a:r>
              <a:rPr lang="en-US" sz="2400" b="1" dirty="0"/>
              <a:t>Future Work</a:t>
            </a:r>
            <a:r>
              <a:rPr lang="en-US" sz="2400" dirty="0"/>
              <a:t>: Explore improvements in model accuracy, extend functionality for additional image types, and enhance the user interface.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55753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315</TotalTime>
  <Words>360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Corbel</vt:lpstr>
      <vt:lpstr>Times New Roman</vt:lpstr>
      <vt:lpstr>Parallax</vt:lpstr>
      <vt:lpstr>Introduction</vt:lpstr>
      <vt:lpstr>Approach</vt:lpstr>
      <vt:lpstr>Implementation</vt:lpstr>
      <vt:lpstr>Key Components</vt:lpstr>
      <vt:lpstr>Results</vt:lpstr>
      <vt:lpstr>PowerPoint Presentation</vt:lpstr>
      <vt:lpstr>Text extraction</vt:lpstr>
      <vt:lpstr>Streamlit UI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RAJ MAHESHWARI-(App. No. 121044751)</dc:creator>
  <cp:lastModifiedBy>ADITYA RAJ MAHESHWARI-(App. No. 121044751)</cp:lastModifiedBy>
  <cp:revision>1</cp:revision>
  <dcterms:created xsi:type="dcterms:W3CDTF">2024-08-20T18:45:48Z</dcterms:created>
  <dcterms:modified xsi:type="dcterms:W3CDTF">2024-08-21T00:01:38Z</dcterms:modified>
</cp:coreProperties>
</file>