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8" r:id="rId4"/>
    <p:sldId id="269" r:id="rId5"/>
    <p:sldId id="270" r:id="rId6"/>
    <p:sldId id="259" r:id="rId7"/>
    <p:sldId id="260" r:id="rId8"/>
    <p:sldId id="261" r:id="rId9"/>
    <p:sldId id="271" r:id="rId10"/>
    <p:sldId id="272" r:id="rId11"/>
    <p:sldId id="262" r:id="rId12"/>
    <p:sldId id="273" r:id="rId13"/>
    <p:sldId id="274" r:id="rId14"/>
    <p:sldId id="263" r:id="rId15"/>
    <p:sldId id="267" r:id="rId16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>
        <p:scale>
          <a:sx n="96" d="100"/>
          <a:sy n="96" d="100"/>
        </p:scale>
        <p:origin x="-246" y="-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4.e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xmlns="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ct val="100000"/>
              </a:lnSpc>
              <a:defRPr lang="en-US" sz="320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8559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3" pos="541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8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7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3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3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8"/>
            <a:ext cx="853949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04879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8" y="1494768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362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8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15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8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161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F33D-780E-4AC9-A727-8758A5066A5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A363-AD90-44FD-B2D2-F3DBE745F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2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F33D-780E-4AC9-A727-8758A5066A5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A363-AD90-44FD-B2D2-F3DBE745F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xmlns="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91" y="413387"/>
            <a:ext cx="8532019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991" y="1412875"/>
            <a:ext cx="8532018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C117F4DF-C380-44D6-BF54-2A26A056BCB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9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14313" indent="-214313" algn="just" defTabSz="685800" rtl="0" eaLnBrk="1" latinLnBrk="0" hangingPunct="1">
        <a:lnSpc>
          <a:spcPct val="90000"/>
        </a:lnSpc>
        <a:spcBef>
          <a:spcPts val="750"/>
        </a:spcBef>
        <a:buClr>
          <a:schemeClr val="tx2"/>
        </a:buClr>
        <a:buFont typeface="Wingdings" panose="05000000000000000000" pitchFamily="2" charset="2"/>
        <a:buChar char="Ø"/>
        <a:defRPr sz="19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57213" indent="-214313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00113" indent="-214313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157288" indent="-128588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500188" indent="-128588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4065">
          <p15:clr>
            <a:srgbClr val="F26B43"/>
          </p15:clr>
        </p15:guide>
        <p15:guide id="2" pos="193">
          <p15:clr>
            <a:srgbClr val="F26B43"/>
          </p15:clr>
        </p15:guide>
        <p15:guide id="3" pos="5567">
          <p15:clr>
            <a:srgbClr val="F26B43"/>
          </p15:clr>
        </p15:guide>
        <p15:guide id="4" orient="horz" pos="25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2880">
          <p15:clr>
            <a:srgbClr val="F26B43"/>
          </p15:clr>
        </p15:guide>
        <p15:guide id="8" pos="2812">
          <p15:clr>
            <a:srgbClr val="F26B43"/>
          </p15:clr>
        </p15:guide>
        <p15:guide id="9" pos="29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26E7501-54A3-444D-B03D-FB70948E2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990" y="1648496"/>
            <a:ext cx="3905402" cy="1510834"/>
          </a:xfrm>
        </p:spPr>
        <p:txBody>
          <a:bodyPr/>
          <a:lstStyle/>
          <a:p>
            <a:r>
              <a:rPr lang="en-US" dirty="0" smtClean="0"/>
              <a:t>Hospital Management System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82310" y="3753016"/>
            <a:ext cx="3260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Mattapalli</a:t>
            </a:r>
            <a:r>
              <a:rPr lang="en-US" dirty="0" smtClean="0"/>
              <a:t> </a:t>
            </a:r>
            <a:r>
              <a:rPr lang="en-US" dirty="0" err="1" smtClean="0"/>
              <a:t>Maheswar</a:t>
            </a:r>
            <a:endParaRPr lang="en-US" dirty="0" smtClean="0"/>
          </a:p>
          <a:p>
            <a:r>
              <a:rPr lang="en-US" dirty="0" err="1" smtClean="0"/>
              <a:t>Emp.Id</a:t>
            </a:r>
            <a:r>
              <a:rPr lang="en-US" dirty="0" smtClean="0"/>
              <a:t> 189451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925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8ADE42-E43B-4ACA-A2AF-358B3D25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HMS WPF Application – Screenshots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26" y="1412875"/>
            <a:ext cx="7812157" cy="4764088"/>
          </a:xfrm>
        </p:spPr>
      </p:pic>
    </p:spTree>
    <p:extLst>
      <p:ext uri="{BB962C8B-B14F-4D97-AF65-F5344CB8AC3E}">
        <p14:creationId xmlns:p14="http://schemas.microsoft.com/office/powerpoint/2010/main" val="85518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8ADE42-E43B-4ACA-A2AF-358B3D25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HMS ASP.NET </a:t>
            </a:r>
            <a:r>
              <a:rPr lang="en-US" dirty="0" err="1" smtClean="0"/>
              <a:t>Mvc</a:t>
            </a:r>
            <a:r>
              <a:rPr lang="en-US" dirty="0" smtClean="0"/>
              <a:t>  </a:t>
            </a:r>
            <a:r>
              <a:rPr lang="en-US" dirty="0"/>
              <a:t>- </a:t>
            </a:r>
            <a:r>
              <a:rPr lang="en-US" dirty="0" smtClean="0"/>
              <a:t>Screenshots</a:t>
            </a:r>
            <a:br>
              <a:rPr lang="en-US" dirty="0" smtClean="0"/>
            </a:br>
            <a:r>
              <a:rPr lang="en-US" dirty="0" smtClean="0"/>
              <a:t>                     Login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57" y="1412875"/>
            <a:ext cx="7364895" cy="4764088"/>
          </a:xfrm>
        </p:spPr>
      </p:pic>
    </p:spTree>
    <p:extLst>
      <p:ext uri="{BB962C8B-B14F-4D97-AF65-F5344CB8AC3E}">
        <p14:creationId xmlns:p14="http://schemas.microsoft.com/office/powerpoint/2010/main" val="242373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8ADE42-E43B-4ACA-A2AF-358B3D25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HMS ASP.NET </a:t>
            </a:r>
            <a:r>
              <a:rPr lang="en-US" dirty="0" err="1" smtClean="0"/>
              <a:t>Mvc</a:t>
            </a:r>
            <a:r>
              <a:rPr lang="en-US" dirty="0" smtClean="0"/>
              <a:t>  </a:t>
            </a:r>
            <a:r>
              <a:rPr lang="en-US" dirty="0"/>
              <a:t>- </a:t>
            </a:r>
            <a:r>
              <a:rPr lang="en-US" dirty="0" smtClean="0"/>
              <a:t>Screenshots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CRUD Operations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22" y="1412875"/>
            <a:ext cx="7364895" cy="4764088"/>
          </a:xfrm>
        </p:spPr>
      </p:pic>
    </p:spTree>
    <p:extLst>
      <p:ext uri="{BB962C8B-B14F-4D97-AF65-F5344CB8AC3E}">
        <p14:creationId xmlns:p14="http://schemas.microsoft.com/office/powerpoint/2010/main" val="174615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8ADE42-E43B-4ACA-A2AF-358B3D25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HMS ASP.NET </a:t>
            </a:r>
            <a:r>
              <a:rPr lang="en-US" dirty="0" err="1" smtClean="0"/>
              <a:t>Mvc</a:t>
            </a:r>
            <a:r>
              <a:rPr lang="en-US" dirty="0" smtClean="0"/>
              <a:t>  </a:t>
            </a:r>
            <a:r>
              <a:rPr lang="en-US" dirty="0"/>
              <a:t>- </a:t>
            </a:r>
            <a:r>
              <a:rPr lang="en-US" dirty="0" smtClean="0"/>
              <a:t>Screenshots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Listing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445" y="1412875"/>
            <a:ext cx="5955110" cy="4764088"/>
          </a:xfrm>
        </p:spPr>
      </p:pic>
    </p:spTree>
    <p:extLst>
      <p:ext uri="{BB962C8B-B14F-4D97-AF65-F5344CB8AC3E}">
        <p14:creationId xmlns:p14="http://schemas.microsoft.com/office/powerpoint/2010/main" val="321433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8ADE42-E43B-4ACA-A2AF-358B3D25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</a:t>
            </a:r>
          </a:p>
        </p:txBody>
      </p:sp>
      <p:pic>
        <p:nvPicPr>
          <p:cNvPr id="6147" name="Picture 3" descr="C:\Users\Lenovo\Downloads\P\Customer-management-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31" y="1614096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53948" y="1769165"/>
            <a:ext cx="43831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Can design more interactive webpages using bootstrap and can make easy user interface.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Can implement for multiple users like </a:t>
            </a:r>
            <a:r>
              <a:rPr lang="en-US" dirty="0" err="1" smtClean="0"/>
              <a:t>admin,patient,reception</a:t>
            </a:r>
            <a:r>
              <a:rPr lang="en-US" dirty="0" smtClean="0"/>
              <a:t> 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2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90" y="656823"/>
            <a:ext cx="8532019" cy="58727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       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Thank You,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    </a:t>
            </a:r>
            <a:r>
              <a:rPr lang="en-US" dirty="0" err="1" smtClean="0"/>
              <a:t>Mattapalli.Maheswar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ID:189451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</a:t>
            </a:r>
            <a:endParaRPr lang="en-US" dirty="0"/>
          </a:p>
        </p:txBody>
      </p:sp>
      <p:pic>
        <p:nvPicPr>
          <p:cNvPr id="2052" name="Picture 4" descr="C:\Users\Lenovo\Downloads\P\capgemini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86" y="235039"/>
            <a:ext cx="8152327" cy="486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50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9D5EA1-7C03-4369-9E04-DDE82591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FA54D4-8702-4968-A1EE-0813B7F22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991" y="1412875"/>
            <a:ext cx="4716770" cy="476408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93973" y="1893194"/>
            <a:ext cx="40053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Hospital Management System (HMS) is an application, which helps to manage </a:t>
            </a:r>
            <a:r>
              <a:rPr lang="en-US" dirty="0" smtClean="0"/>
              <a:t>Patient(Both </a:t>
            </a:r>
            <a:r>
              <a:rPr lang="en-US" dirty="0"/>
              <a:t>inpatient and Outpatient) and their treatment </a:t>
            </a:r>
            <a:r>
              <a:rPr lang="en-US" dirty="0" err="1"/>
              <a:t>details.HMS</a:t>
            </a:r>
            <a:r>
              <a:rPr lang="en-US" dirty="0"/>
              <a:t> is also used to generate patient </a:t>
            </a:r>
            <a:r>
              <a:rPr lang="en-US" dirty="0" err="1" smtClean="0"/>
              <a:t>billsand</a:t>
            </a:r>
            <a:r>
              <a:rPr lang="en-US" dirty="0" smtClean="0"/>
              <a:t> </a:t>
            </a:r>
            <a:r>
              <a:rPr lang="en-US" dirty="0"/>
              <a:t>save Patients records in every aspect.</a:t>
            </a:r>
            <a:endParaRPr lang="en-IN" dirty="0"/>
          </a:p>
        </p:txBody>
      </p:sp>
      <p:sp>
        <p:nvSpPr>
          <p:cNvPr id="12" name="Right Arrow 11"/>
          <p:cNvSpPr/>
          <p:nvPr/>
        </p:nvSpPr>
        <p:spPr>
          <a:xfrm>
            <a:off x="4572099" y="1992346"/>
            <a:ext cx="347633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02" y="1346542"/>
            <a:ext cx="3948320" cy="387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6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EE644C-9C09-42BB-9C3B-31EF0EC5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970" y="1412875"/>
            <a:ext cx="4706060" cy="4764088"/>
          </a:xfrm>
        </p:spPr>
      </p:pic>
    </p:spTree>
    <p:extLst>
      <p:ext uri="{BB962C8B-B14F-4D97-AF65-F5344CB8AC3E}">
        <p14:creationId xmlns:p14="http://schemas.microsoft.com/office/powerpoint/2010/main" val="47401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EAD526-2880-4764-A972-6B61E0D3F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smtClean="0"/>
              <a:t>Diagram For MVC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22" y="1412875"/>
            <a:ext cx="7653129" cy="4764088"/>
          </a:xfrm>
        </p:spPr>
      </p:pic>
    </p:spTree>
    <p:extLst>
      <p:ext uri="{BB962C8B-B14F-4D97-AF65-F5344CB8AC3E}">
        <p14:creationId xmlns:p14="http://schemas.microsoft.com/office/powerpoint/2010/main" val="5319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EAD526-2880-4764-A972-6B61E0D3F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smtClean="0"/>
              <a:t>Diagram For WPF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61" y="1412875"/>
            <a:ext cx="8070574" cy="4764088"/>
          </a:xfrm>
        </p:spPr>
      </p:pic>
    </p:spTree>
    <p:extLst>
      <p:ext uri="{BB962C8B-B14F-4D97-AF65-F5344CB8AC3E}">
        <p14:creationId xmlns:p14="http://schemas.microsoft.com/office/powerpoint/2010/main" val="290136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E92EC8-8F55-48D2-97D8-7D800B89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Architecture For MVC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461" y="2160287"/>
            <a:ext cx="6447079" cy="3269263"/>
          </a:xfrm>
        </p:spPr>
      </p:pic>
    </p:spTree>
    <p:extLst>
      <p:ext uri="{BB962C8B-B14F-4D97-AF65-F5344CB8AC3E}">
        <p14:creationId xmlns:p14="http://schemas.microsoft.com/office/powerpoint/2010/main" val="33681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8ADE42-E43B-4ACA-A2AF-358B3D25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HMS Console Application </a:t>
            </a:r>
            <a:r>
              <a:rPr lang="en-US" dirty="0"/>
              <a:t>- Screenshots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09" y="1412875"/>
            <a:ext cx="7931426" cy="4764088"/>
          </a:xfrm>
        </p:spPr>
      </p:pic>
    </p:spTree>
    <p:extLst>
      <p:ext uri="{BB962C8B-B14F-4D97-AF65-F5344CB8AC3E}">
        <p14:creationId xmlns:p14="http://schemas.microsoft.com/office/powerpoint/2010/main" val="233229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8ADE42-E43B-4ACA-A2AF-358B3D25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HMS WPF Application – Screenshots</a:t>
            </a:r>
            <a:br>
              <a:rPr lang="en-US" dirty="0" smtClean="0"/>
            </a:br>
            <a:r>
              <a:rPr lang="en-US" dirty="0" smtClean="0"/>
              <a:t>                        Login Page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22" y="1412875"/>
            <a:ext cx="7702825" cy="4764088"/>
          </a:xfrm>
        </p:spPr>
      </p:pic>
    </p:spTree>
    <p:extLst>
      <p:ext uri="{BB962C8B-B14F-4D97-AF65-F5344CB8AC3E}">
        <p14:creationId xmlns:p14="http://schemas.microsoft.com/office/powerpoint/2010/main" val="189858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8ADE42-E43B-4ACA-A2AF-358B3D25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HMS WPF Application – Screenshots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26" y="1412875"/>
            <a:ext cx="8010939" cy="4764088"/>
          </a:xfrm>
        </p:spPr>
      </p:pic>
    </p:spTree>
    <p:extLst>
      <p:ext uri="{BB962C8B-B14F-4D97-AF65-F5344CB8AC3E}">
        <p14:creationId xmlns:p14="http://schemas.microsoft.com/office/powerpoint/2010/main" val="186757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Capgemini 2017_Cover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9" id="{6C81F9DB-9DB6-478C-B029-122D380A8C9B}" vid="{842A89BB-942D-4468-A868-2301606048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Lesson XX Template</Template>
  <TotalTime>853</TotalTime>
  <Words>112</Words>
  <Application>Microsoft Office PowerPoint</Application>
  <PresentationFormat>On-screen Show (4:3)</PresentationFormat>
  <Paragraphs>27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Capgemini 2017_Cover slides</vt:lpstr>
      <vt:lpstr>think-cell Slide</vt:lpstr>
      <vt:lpstr>Hospital Management System</vt:lpstr>
      <vt:lpstr>Introduction</vt:lpstr>
      <vt:lpstr>Use Case Diagram</vt:lpstr>
      <vt:lpstr>Class Diagram For MVC</vt:lpstr>
      <vt:lpstr>Class Diagram For WPF</vt:lpstr>
      <vt:lpstr>Architecture For MVC</vt:lpstr>
      <vt:lpstr>HMS Console Application - Screenshots</vt:lpstr>
      <vt:lpstr>HMS WPF Application – Screenshots                         Login Page</vt:lpstr>
      <vt:lpstr>HMS WPF Application – Screenshots</vt:lpstr>
      <vt:lpstr>HMS WPF Application – Screenshots</vt:lpstr>
      <vt:lpstr>HMS ASP.NET Mvc  - Screenshots                      Login Page</vt:lpstr>
      <vt:lpstr>HMS ASP.NET Mvc  - Screenshots    CRUD Operations</vt:lpstr>
      <vt:lpstr>HMS ASP.NET Mvc  - Screenshots     Listing data</vt:lpstr>
      <vt:lpstr>Future Enhancement</vt:lpstr>
      <vt:lpstr>                                                            Thank You,                     Mattapalli.Maheswar            ID:189451     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Patil, Shital</dc:creator>
  <cp:lastModifiedBy>ismail - [2010]</cp:lastModifiedBy>
  <cp:revision>31</cp:revision>
  <dcterms:created xsi:type="dcterms:W3CDTF">2019-08-07T09:26:51Z</dcterms:created>
  <dcterms:modified xsi:type="dcterms:W3CDTF">2019-10-03T04:01:33Z</dcterms:modified>
</cp:coreProperties>
</file>