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3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6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63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799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155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6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03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4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667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2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3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4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6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63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98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1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1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0C5108-4140-491B-81CE-10CD7B97196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BABEDE-2AFF-486A-990E-6213DC2C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43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7E01-3A5E-4F59-A59F-C244D92D3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My Business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6B016-C594-4D17-8ED1-6DDC14CDA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Maheswar Godithi</a:t>
            </a:r>
          </a:p>
        </p:txBody>
      </p:sp>
    </p:spTree>
    <p:extLst>
      <p:ext uri="{BB962C8B-B14F-4D97-AF65-F5344CB8AC3E}">
        <p14:creationId xmlns:p14="http://schemas.microsoft.com/office/powerpoint/2010/main" val="125765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BAF8-4616-4774-ADC9-989FAC5B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EE78D-6A1A-44A0-9FC6-A51A109E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Simply describing, my business plan is an aggregate business model.</a:t>
            </a:r>
          </a:p>
          <a:p>
            <a:r>
              <a:rPr lang="en-IN" dirty="0"/>
              <a:t>We simply tie up with hostels and provide time period based rooms for our customers to book their hostel rooms. Location based across number of choices on a tap of a button. We as an organisation gets contracted with all 0*-2* rating hostels and then  co-brand them to look better with good bit of customers. It is as simple as </a:t>
            </a:r>
            <a:r>
              <a:rPr lang="en-IN" dirty="0" err="1"/>
              <a:t>oyo</a:t>
            </a:r>
            <a:r>
              <a:rPr lang="en-IN" dirty="0"/>
              <a:t> but as tough as </a:t>
            </a:r>
            <a:r>
              <a:rPr lang="en-IN" dirty="0" err="1"/>
              <a:t>Oravel</a:t>
            </a:r>
            <a:r>
              <a:rPr lang="en-IN" dirty="0"/>
              <a:t> stays. But I with all your support hope for this journey. </a:t>
            </a:r>
          </a:p>
        </p:txBody>
      </p:sp>
    </p:spTree>
    <p:extLst>
      <p:ext uri="{BB962C8B-B14F-4D97-AF65-F5344CB8AC3E}">
        <p14:creationId xmlns:p14="http://schemas.microsoft.com/office/powerpoint/2010/main" val="219392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4284-CE03-418B-B45D-4535F3C3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 we provide: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1189-FAEE-48A2-98F0-1793EEED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Commission based service.</a:t>
            </a:r>
          </a:p>
          <a:p>
            <a:r>
              <a:rPr lang="en-IN" dirty="0"/>
              <a:t>2. Partnership based service.</a:t>
            </a:r>
          </a:p>
        </p:txBody>
      </p:sp>
    </p:spTree>
    <p:extLst>
      <p:ext uri="{BB962C8B-B14F-4D97-AF65-F5344CB8AC3E}">
        <p14:creationId xmlns:p14="http://schemas.microsoft.com/office/powerpoint/2010/main" val="74024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8444-A190-473D-9AEC-3AAE2744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income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20A2-6F23-4BE6-9FD4-1AF473A0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Advertising for others</a:t>
            </a:r>
          </a:p>
          <a:p>
            <a:r>
              <a:rPr lang="en-IN" dirty="0"/>
              <a:t>Sponsors and partnerships</a:t>
            </a:r>
          </a:p>
          <a:p>
            <a:r>
              <a:rPr lang="en-IN" dirty="0"/>
              <a:t>Hostel reservation fee</a:t>
            </a:r>
          </a:p>
        </p:txBody>
      </p:sp>
    </p:spTree>
    <p:extLst>
      <p:ext uri="{BB962C8B-B14F-4D97-AF65-F5344CB8AC3E}">
        <p14:creationId xmlns:p14="http://schemas.microsoft.com/office/powerpoint/2010/main" val="349882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491-E879-49E2-B9FF-00A2A174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 groups: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8346-B61B-470B-A701-DD152359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Hygiene.</a:t>
            </a:r>
          </a:p>
          <a:p>
            <a:r>
              <a:rPr lang="en-IN" dirty="0"/>
              <a:t>Safety and security.</a:t>
            </a:r>
          </a:p>
          <a:p>
            <a:r>
              <a:rPr lang="en-IN" dirty="0"/>
              <a:t>Food (Standardised menu).</a:t>
            </a:r>
          </a:p>
          <a:p>
            <a:r>
              <a:rPr lang="en-IN" dirty="0"/>
              <a:t>Affordable and comparable prices.</a:t>
            </a:r>
          </a:p>
          <a:p>
            <a:r>
              <a:rPr lang="en-IN" dirty="0"/>
              <a:t>Transport facility.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81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D71C-18D7-4328-99EA-8A9145DE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267" y="624110"/>
            <a:ext cx="9794345" cy="1280890"/>
          </a:xfrm>
        </p:spPr>
        <p:txBody>
          <a:bodyPr/>
          <a:lstStyle/>
          <a:p>
            <a:r>
              <a:rPr lang="en-IN" dirty="0"/>
              <a:t>Innovative ideas: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3FA2-93AC-4FDF-92D4-86366F9F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267" y="1710267"/>
            <a:ext cx="9794345" cy="42009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Recyclable beds in place of regular beds.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CE653-23D6-4D96-A65D-2AFD90E7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2523067"/>
            <a:ext cx="4949295" cy="39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9481-FD15-42FB-AF04-B3C980E3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346008" cy="1280890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2622-CADC-470E-B3C2-AC3CC84F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Hereby , I thank you all for your precious time and making this session  very interactive. </a:t>
            </a:r>
          </a:p>
        </p:txBody>
      </p:sp>
    </p:spTree>
    <p:extLst>
      <p:ext uri="{BB962C8B-B14F-4D97-AF65-F5344CB8AC3E}">
        <p14:creationId xmlns:p14="http://schemas.microsoft.com/office/powerpoint/2010/main" val="320471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287F-A070-4DFD-94FB-A367D409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6EBBA-129E-49BF-973B-5A4AD3074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8469" y="2133600"/>
            <a:ext cx="671688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7998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</TotalTime>
  <Words>186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My Business model </vt:lpstr>
      <vt:lpstr>Introduction </vt:lpstr>
      <vt:lpstr>Services we provide:</vt:lpstr>
      <vt:lpstr>Other income models:</vt:lpstr>
      <vt:lpstr>Focus groups:</vt:lpstr>
      <vt:lpstr>Innovative ideas: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Business model </dc:title>
  <dc:creator>Maheswar</dc:creator>
  <cp:lastModifiedBy>Maheswar</cp:lastModifiedBy>
  <cp:revision>1</cp:revision>
  <dcterms:created xsi:type="dcterms:W3CDTF">2022-01-31T16:05:59Z</dcterms:created>
  <dcterms:modified xsi:type="dcterms:W3CDTF">2022-01-31T16:14:24Z</dcterms:modified>
</cp:coreProperties>
</file>