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6" r:id="rId10"/>
    <p:sldId id="262" r:id="rId11"/>
    <p:sldId id="268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9"/>
            <p14:sldId id="258"/>
            <p14:sldId id="259"/>
            <p14:sldId id="260"/>
            <p14:sldId id="270"/>
            <p14:sldId id="261"/>
            <p14:sldId id="266"/>
            <p14:sldId id="262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delSld modSld sldOrd addSection delSection modSection">
      <pc:chgData name="alful falakh" userId="48e217df925ce595" providerId="LiveId" clId="{9AD53882-7CF3-4857-ADDC-F1BAE670FA97}" dt="2021-04-21T20:52:52.429" v="585" actId="20577"/>
      <pc:docMkLst>
        <pc:docMk/>
      </pc:docMkLst>
      <pc:sldChg chg="modSp mod">
        <pc:chgData name="alful falakh" userId="48e217df925ce595" providerId="LiveId" clId="{9AD53882-7CF3-4857-ADDC-F1BAE670FA97}" dt="2021-04-21T14:49:20.356" v="550" actId="20577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1T14:49:20.356" v="550" actId="20577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1T20:52:52.429" v="585" actId="20577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1T20:52:52.429" v="585" actId="20577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del mod ord">
        <pc:chgData name="alful falakh" userId="48e217df925ce595" providerId="LiveId" clId="{9AD53882-7CF3-4857-ADDC-F1BAE670FA97}" dt="2021-04-21T12:38:18.518" v="360" actId="2696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1T12:38:16.047" v="359" actId="478"/>
          <ac:spMkLst>
            <pc:docMk/>
            <pc:sldMk cId="514511977" sldId="267"/>
            <ac:spMk id="4" creationId="{492A62C2-9CBD-453E-9C2C-87F5A019F8DA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del mod">
          <ac:chgData name="alful falakh" userId="48e217df925ce595" providerId="LiveId" clId="{9AD53882-7CF3-4857-ADDC-F1BAE670FA97}" dt="2021-04-21T12:38:16.047" v="359" actId="478"/>
          <ac:picMkLst>
            <pc:docMk/>
            <pc:sldMk cId="514511977" sldId="267"/>
            <ac:picMk id="13" creationId="{99998C77-9CA2-4CC2-AF57-BEBC572358CC}"/>
          </ac:picMkLst>
        </pc:picChg>
      </pc:sldChg>
      <pc:sldChg chg="addSp delSp modSp new mod">
        <pc:chgData name="alful falakh" userId="48e217df925ce595" providerId="LiveId" clId="{9AD53882-7CF3-4857-ADDC-F1BAE670FA97}" dt="2021-04-21T12:43:25.704" v="370" actId="1076"/>
        <pc:sldMkLst>
          <pc:docMk/>
          <pc:sldMk cId="2053741834" sldId="269"/>
        </pc:sldMkLst>
        <pc:spChg chg="mod">
          <ac:chgData name="alful falakh" userId="48e217df925ce595" providerId="LiveId" clId="{9AD53882-7CF3-4857-ADDC-F1BAE670FA97}" dt="2021-04-21T12:42:56.860" v="365" actId="20577"/>
          <ac:spMkLst>
            <pc:docMk/>
            <pc:sldMk cId="2053741834" sldId="269"/>
            <ac:spMk id="2" creationId="{CCC57881-7A77-4FC5-9E87-10C8A30331A6}"/>
          </ac:spMkLst>
        </pc:spChg>
        <pc:spChg chg="del">
          <ac:chgData name="alful falakh" userId="48e217df925ce595" providerId="LiveId" clId="{9AD53882-7CF3-4857-ADDC-F1BAE670FA97}" dt="2021-04-21T12:43:10.305" v="366" actId="931"/>
          <ac:spMkLst>
            <pc:docMk/>
            <pc:sldMk cId="2053741834" sldId="269"/>
            <ac:spMk id="3" creationId="{D570F26C-38F7-4C52-9900-0256CFDF4AA1}"/>
          </ac:spMkLst>
        </pc:spChg>
        <pc:picChg chg="add mod">
          <ac:chgData name="alful falakh" userId="48e217df925ce595" providerId="LiveId" clId="{9AD53882-7CF3-4857-ADDC-F1BAE670FA97}" dt="2021-04-21T12:43:25.704" v="370" actId="1076"/>
          <ac:picMkLst>
            <pc:docMk/>
            <pc:sldMk cId="2053741834" sldId="269"/>
            <ac:picMk id="5" creationId="{549E2F7B-976E-4388-840F-7F567CC3CFF0}"/>
          </ac:picMkLst>
        </pc:picChg>
      </pc:sldChg>
      <pc:sldChg chg="addSp delSp modSp new mod">
        <pc:chgData name="alful falakh" userId="48e217df925ce595" providerId="LiveId" clId="{9AD53882-7CF3-4857-ADDC-F1BAE670FA97}" dt="2021-04-21T20:04:45.067" v="583" actId="20577"/>
        <pc:sldMkLst>
          <pc:docMk/>
          <pc:sldMk cId="3161248528" sldId="270"/>
        </pc:sldMkLst>
        <pc:spChg chg="mod">
          <ac:chgData name="alful falakh" userId="48e217df925ce595" providerId="LiveId" clId="{9AD53882-7CF3-4857-ADDC-F1BAE670FA97}" dt="2021-04-21T14:47:03.237" v="382" actId="20577"/>
          <ac:spMkLst>
            <pc:docMk/>
            <pc:sldMk cId="3161248528" sldId="270"/>
            <ac:spMk id="2" creationId="{433C8EC2-879F-4D02-9B02-527EB9EDE492}"/>
          </ac:spMkLst>
        </pc:spChg>
        <pc:spChg chg="del">
          <ac:chgData name="alful falakh" userId="48e217df925ce595" providerId="LiveId" clId="{9AD53882-7CF3-4857-ADDC-F1BAE670FA97}" dt="2021-04-21T14:47:05.393" v="383"/>
          <ac:spMkLst>
            <pc:docMk/>
            <pc:sldMk cId="3161248528" sldId="270"/>
            <ac:spMk id="3" creationId="{D0CC731C-DB52-4AD1-9D92-A6B0482D2520}"/>
          </ac:spMkLst>
        </pc:spChg>
        <pc:graphicFrameChg chg="add mod modGraphic">
          <ac:chgData name="alful falakh" userId="48e217df925ce595" providerId="LiveId" clId="{9AD53882-7CF3-4857-ADDC-F1BAE670FA97}" dt="2021-04-21T20:04:45.067" v="583" actId="20577"/>
          <ac:graphicFrameMkLst>
            <pc:docMk/>
            <pc:sldMk cId="3161248528" sldId="270"/>
            <ac:graphicFrameMk id="4" creationId="{3BA313E0-E7E0-4DA6-AEA1-6B51B1BFFC7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9402-137A-4FEC-A550-A276EFF7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6CB0-4547-4655-82F0-552C5A8F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2632-15A2-4244-BB4F-4B7EEF8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FF5-4082-4BA8-9EC5-A48112D3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52E7-ACE4-4908-822F-9844982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0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4D4-F879-4366-A894-6ED428F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37BB-0ACB-4400-BABD-D9150E9D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307-AC22-47F9-BCF6-B173D86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C0A-8900-4449-915A-3F542A87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F74C-01D2-4D7A-A7FD-90722D73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6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F3F5A-F978-4D98-BBFD-E7D157A8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D20F-3300-451F-AF98-9D68BD32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A0E5-6BC4-4F74-AEB2-B23FC4E7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E1A-BDB6-4A51-B594-A0B4D2B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18B-E5F4-4D53-98FC-D1C1A3E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4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4023-74FA-467C-A491-E74702E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EA1D-7C9C-4A2A-83EF-F3AF1320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1EFA-34FC-465C-BFA9-A449D7B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42CB-D1E6-4A72-AEAB-368A4FB8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75C5-CB9F-41CC-B2C5-CC74857B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B533-5611-4AF0-832E-F8585695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3047-1764-4FD7-822B-C445666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3E70-7982-45ED-B5C7-D41214D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BE2D-4C66-4EDE-8B7F-484FD8A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7DF9-9655-4CEA-9C87-33F361B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D1C-8C8A-4DF3-827D-768B471A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8D06-E247-42B4-94F5-44040D5B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B830F-83B9-4193-A7FD-F058AA75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A2EC-463E-4FEA-B6FC-DAF6D7F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26C0-2141-4038-97DB-F504F82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CCA-373B-443A-BC4F-9672710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7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25F1-AD3D-4A32-904D-5BB420F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4611-E5BB-49C2-97D3-25E41CCE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2102-4B0A-4E86-A723-47B925EF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8B85-E7D5-47FF-AD97-2C9F4F55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D3FA-1CBC-4CF5-8925-D8C30DAB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5BEDE-061E-46EF-880C-594F41F9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60B4-0506-4052-BE66-A4C1E46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E6825-4238-4F44-A1F9-DD7D03B9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D8FE-399E-4740-A3BD-937DD07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D2A8-1E9C-4A68-B3CD-0231F06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29BD5-D9D5-4B5E-A31C-A41A7B9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E302-6F05-4D1C-9A00-4606BBF2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65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8042C-960F-4E18-854C-82ECAF7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87761-F2BD-4174-B20D-3057C75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35BE-17B9-48BA-AA97-04F83CCD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2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EF47-8AA2-4D82-B055-3EDBE16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47CC-B0A5-4E2D-AFE3-1A6F7443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53B9-79A4-4ED3-9E02-CBFF8D8B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4EA2-B509-4443-AFDF-35A21F99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3B6E-2C05-428D-88AB-B6945F93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87B3-227A-41FD-B9AB-5589E8DD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5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F95-B19C-4650-8B40-5872B6F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CE603-8C91-4E02-B5EC-5E2822E1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69254-6597-4EB1-93AA-69C090F3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4A93-9548-4737-A83F-10718BC4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BA3C-A32A-460F-83A2-97AB796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9A59-A7D3-4B91-8570-F81494A6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3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5DED7-FBD5-4BB8-8735-CF57D89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CA5-6D6B-4179-B072-5FDEA3B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31B8-AF9B-4855-AE7F-EA06ACFB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CAA2-4119-498E-B96A-641CE09B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9F22-34C7-4F8B-9052-8D4DB78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0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Catalog Board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9561"/>
          </a:xfrm>
        </p:spPr>
        <p:txBody>
          <a:bodyPr/>
          <a:lstStyle/>
          <a:p>
            <a:r>
              <a:rPr lang="id-ID" dirty="0"/>
              <a:t>Wireframe Admin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BDD53-8C62-4367-B686-629CF12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C44-A963-4A1E-A1C7-3ABB1A8E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id-ID" dirty="0"/>
              <a:t>Wireframe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BAA8-A96A-4ACD-B560-7494801B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493"/>
            <a:ext cx="12191999" cy="59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id-ID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09546" cy="435133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9" y="1690688"/>
            <a:ext cx="2009546" cy="435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8" y="1690688"/>
            <a:ext cx="2009547" cy="43513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00" y="1690688"/>
            <a:ext cx="2009546" cy="43513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1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59FC-B825-4B23-AC04-201E22B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1" y="1690688"/>
            <a:ext cx="20095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19" y="1690688"/>
            <a:ext cx="2009547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97" y="1690688"/>
            <a:ext cx="2009547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9091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Analyst	: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Design	: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Pala Raja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7881-7A77-4FC5-9E87-10C8A303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E2F7B-976E-4388-840F-7F567CC3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2" y="1884404"/>
            <a:ext cx="3758095" cy="3758095"/>
          </a:xfrm>
        </p:spPr>
      </p:pic>
    </p:spTree>
    <p:extLst>
      <p:ext uri="{BB962C8B-B14F-4D97-AF65-F5344CB8AC3E}">
        <p14:creationId xmlns:p14="http://schemas.microsoft.com/office/powerpoint/2010/main" val="20537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suatu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oleh user. Admin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30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23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1"/>
            <a:r>
              <a:rPr lang="en-US" dirty="0"/>
              <a:t>Login admin dan login user</a:t>
            </a:r>
            <a:endParaRPr lang="en-ID" dirty="0"/>
          </a:p>
          <a:p>
            <a:pPr lvl="1"/>
            <a:r>
              <a:rPr lang="en-US" dirty="0"/>
              <a:t>Daftar user</a:t>
            </a:r>
            <a:endParaRPr lang="en-ID" dirty="0"/>
          </a:p>
          <a:p>
            <a:pPr lvl="1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1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1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1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1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801092"/>
            <a:ext cx="8437418" cy="3948284"/>
          </a:xfrm>
        </p:spPr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28800"/>
            <a:ext cx="9878292" cy="3768436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8EC2-879F-4D02-9B02-527EB9E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Penugasan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313E0-E7E0-4DA6-AEA1-6B51B1BFF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995434"/>
              </p:ext>
            </p:extLst>
          </p:nvPr>
        </p:nvGraphicFramePr>
        <p:xfrm>
          <a:off x="1961965" y="1690688"/>
          <a:ext cx="7812350" cy="4382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6961">
                  <a:extLst>
                    <a:ext uri="{9D8B030D-6E8A-4147-A177-3AD203B41FA5}">
                      <a16:colId xmlns:a16="http://schemas.microsoft.com/office/drawing/2014/main" val="4004728017"/>
                    </a:ext>
                  </a:extLst>
                </a:gridCol>
                <a:gridCol w="3109771">
                  <a:extLst>
                    <a:ext uri="{9D8B030D-6E8A-4147-A177-3AD203B41FA5}">
                      <a16:colId xmlns:a16="http://schemas.microsoft.com/office/drawing/2014/main" val="2842062422"/>
                    </a:ext>
                  </a:extLst>
                </a:gridCol>
                <a:gridCol w="3185618">
                  <a:extLst>
                    <a:ext uri="{9D8B030D-6E8A-4147-A177-3AD203B41FA5}">
                      <a16:colId xmlns:a16="http://schemas.microsoft.com/office/drawing/2014/main" val="3847026060"/>
                    </a:ext>
                  </a:extLst>
                </a:gridCol>
              </a:tblGrid>
              <a:tr h="5653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Role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Nama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Tugas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95609"/>
                  </a:ext>
                </a:extLst>
              </a:tr>
              <a:tr h="728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Ketua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Proyek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Maheswara Athallah Wijanarko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Menjadwalkan pelaksanaan proyek</a:t>
                      </a:r>
                      <a:endParaRPr lang="id-ID" sz="160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Memantau kerja proyek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572539"/>
                  </a:ext>
                </a:extLst>
              </a:tr>
              <a:tr h="97611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Analis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isi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kebutuhan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kerja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215149"/>
                  </a:ext>
                </a:extLst>
              </a:tr>
              <a:tr h="4800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Design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Kurnia Rizqi Nur Hasani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Memberikan gambaran design aplikasi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677502"/>
                  </a:ext>
                </a:extLst>
              </a:tr>
              <a:tr h="14721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Programmer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Habiib</a:t>
                      </a:r>
                      <a:r>
                        <a:rPr lang="en-US" sz="1600" dirty="0"/>
                        <a:t> Iqbal </a:t>
                      </a:r>
                      <a:r>
                        <a:rPr lang="en-US" sz="1600" dirty="0" err="1"/>
                        <a:t>Sobari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Angga</a:t>
                      </a:r>
                      <a:r>
                        <a:rPr lang="en-US" sz="1600" dirty="0"/>
                        <a:t> Pala Raja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Kurnia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Rizqi</a:t>
                      </a:r>
                      <a:r>
                        <a:rPr lang="en-US" sz="1600" dirty="0"/>
                        <a:t> Nur </a:t>
                      </a:r>
                      <a:r>
                        <a:rPr lang="en-US" sz="1600" dirty="0" err="1"/>
                        <a:t>Hasani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Menguji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7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4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Management</a:t>
            </a:r>
            <a:r>
              <a:rPr lang="id-ID" dirty="0"/>
              <a:t> </a:t>
            </a:r>
            <a:r>
              <a:rPr lang="id-ID" dirty="0" err="1"/>
              <a:t>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583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091872"/>
            <a:ext cx="9405257" cy="44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70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85" y="2228295"/>
            <a:ext cx="7661429" cy="43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446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Times New Roman</vt:lpstr>
      <vt:lpstr>Office Theme</vt:lpstr>
      <vt:lpstr>Aplikasi Catalog Board Game</vt:lpstr>
      <vt:lpstr>PROJECT CHARTER</vt:lpstr>
      <vt:lpstr>Logo</vt:lpstr>
      <vt:lpstr>PROJECT SCOPE STATEMENT</vt:lpstr>
      <vt:lpstr>Work Breakdown Structure</vt:lpstr>
      <vt:lpstr>Gantt Chart</vt:lpstr>
      <vt:lpstr>Penugasan</vt:lpstr>
      <vt:lpstr>Project Management Tools : Notion</vt:lpstr>
      <vt:lpstr>Diagram : Draw.io</vt:lpstr>
      <vt:lpstr>Wireframe Admin</vt:lpstr>
      <vt:lpstr>Wireframe Client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alful falakh</cp:lastModifiedBy>
  <cp:revision>10</cp:revision>
  <dcterms:created xsi:type="dcterms:W3CDTF">2021-04-17T03:10:53Z</dcterms:created>
  <dcterms:modified xsi:type="dcterms:W3CDTF">2021-04-21T20:52:53Z</dcterms:modified>
</cp:coreProperties>
</file>