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7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14:49:20.356" v="550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14:47:37.403" v="431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14:47:37.403" v="431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</a:t>
            </a:r>
            <a:r>
              <a:rPr lang="en-US" sz="210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berbasis 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092109"/>
              </p:ext>
            </p:extLst>
          </p:nvPr>
        </p:nvGraphicFramePr>
        <p:xfrm>
          <a:off x="1961965" y="1690688"/>
          <a:ext cx="7812350" cy="4221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Role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Nama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Tugas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Ketua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id-ID" sz="12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Maheswara Athallah Wijanarko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Menjadwalkan pelaksanaan proyek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Memantau kerja proyek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Sistem Analis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Muhammad Alful Falakh</a:t>
                      </a:r>
                      <a:endParaRPr lang="id-ID" sz="12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Menganalisis proses aplikasi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Menjelaskan isi dan kebutuhan aplikasi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Menjelaskan cara kerja aplikasi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Sistem Design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Kurnia Rizqi Nur Hasani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Memberikan gambaran design aplikasi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Programmer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Habiib Iqbal Sobari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Angga Pala Raja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Muhammad Alful Falakh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Maheswara Athallah Wijanarko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Kurnia Rizqi Nur Hasani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dirancang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Menguji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dirancang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464</Words>
  <Application>Microsoft Office PowerPoint</Application>
  <PresentationFormat>Layar Lebar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0" baseType="lpstr">
      <vt:lpstr>Calibri (Body)</vt:lpstr>
      <vt:lpstr>Arial</vt:lpstr>
      <vt:lpstr>Calibri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Presentasi PowerPoint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Habiib Iqbal Sobari</cp:lastModifiedBy>
  <cp:revision>10</cp:revision>
  <dcterms:created xsi:type="dcterms:W3CDTF">2021-04-17T03:10:53Z</dcterms:created>
  <dcterms:modified xsi:type="dcterms:W3CDTF">2021-04-21T16:22:54Z</dcterms:modified>
</cp:coreProperties>
</file>