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14:49:20.356" v="550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14:47:37.403" v="431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14:47:37.403" v="431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92109"/>
              </p:ext>
            </p:extLst>
          </p:nvPr>
        </p:nvGraphicFramePr>
        <p:xfrm>
          <a:off x="1961965" y="1690688"/>
          <a:ext cx="7812350" cy="4221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Role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Tugas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Ketua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endParaRPr lang="id-ID" sz="12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Maheswara Athallah Wijanarko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Menjadwalkan pelaksanaan proyek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Memantau kerja proyek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Sistem Analis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Muhammad Alful Falakh</a:t>
                      </a:r>
                      <a:endParaRPr lang="id-ID" sz="12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Menganalisis proses aplikasi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Menjelaskan isi dan kebutuhan aplikasi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Menjelaskan cara kerja aplikasi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Sistem Design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Kurnia Rizqi Nur Hasani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Memberikan gambaran design aplikasi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Programmer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Habiib Iqbal Sobari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Angga Pala Raja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Muhammad Alful Falakh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Maheswara Athallah Wijanarko</a:t>
                      </a:r>
                      <a:endParaRPr lang="id-ID" sz="12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>
                          <a:effectLst/>
                        </a:rPr>
                        <a:t>Kurnia Rizqi Nur Hasani</a:t>
                      </a:r>
                      <a:endParaRPr lang="id-ID" sz="12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dirancang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Menguji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dirancang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460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9</cp:revision>
  <dcterms:created xsi:type="dcterms:W3CDTF">2021-04-17T03:10:53Z</dcterms:created>
  <dcterms:modified xsi:type="dcterms:W3CDTF">2021-04-21T14:49:36Z</dcterms:modified>
</cp:coreProperties>
</file>