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8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12:38:18.518" v="360" actId="2696"/>
      <pc:docMkLst>
        <pc:docMk/>
      </pc:docMkLst>
      <pc:sldChg chg="modSp mod">
        <pc:chgData name="alful falakh" userId="48e217df925ce595" providerId="LiveId" clId="{9AD53882-7CF3-4857-ADDC-F1BAE670FA97}" dt="2021-04-20T11:52:05.527" v="248" actId="123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0T11:52:05.527" v="248" actId="123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PROJECT SCOPE STATEMENT</vt:lpstr>
      <vt:lpstr>Work Breakdown Structure</vt:lpstr>
      <vt:lpstr>Gantt Chart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9</cp:revision>
  <dcterms:created xsi:type="dcterms:W3CDTF">2021-04-17T03:10:53Z</dcterms:created>
  <dcterms:modified xsi:type="dcterms:W3CDTF">2021-04-21T12:38:21Z</dcterms:modified>
</cp:coreProperties>
</file>