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6" r:id="rId10"/>
    <p:sldId id="262" r:id="rId11"/>
    <p:sldId id="268" r:id="rId12"/>
    <p:sldId id="264" r:id="rId13"/>
    <p:sldId id="265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2E45A2-7FE4-4331-8C6B-F6CDA19588E3}">
          <p14:sldIdLst>
            <p14:sldId id="256"/>
            <p14:sldId id="257"/>
            <p14:sldId id="269"/>
            <p14:sldId id="258"/>
            <p14:sldId id="259"/>
            <p14:sldId id="260"/>
            <p14:sldId id="270"/>
            <p14:sldId id="261"/>
            <p14:sldId id="266"/>
            <p14:sldId id="262"/>
            <p14:sldId id="268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ul falakh" userId="48e217df925ce595" providerId="LiveId" clId="{9AD53882-7CF3-4857-ADDC-F1BAE670FA97}"/>
    <pc:docChg chg="undo custSel addSld delSld modSld sldOrd addSection delSection modSection">
      <pc:chgData name="alful falakh" userId="48e217df925ce595" providerId="LiveId" clId="{9AD53882-7CF3-4857-ADDC-F1BAE670FA97}" dt="2021-04-21T20:52:52.429" v="585" actId="20577"/>
      <pc:docMkLst>
        <pc:docMk/>
      </pc:docMkLst>
      <pc:sldChg chg="modSp mod">
        <pc:chgData name="alful falakh" userId="48e217df925ce595" providerId="LiveId" clId="{9AD53882-7CF3-4857-ADDC-F1BAE670FA97}" dt="2021-04-21T14:49:20.356" v="550" actId="20577"/>
        <pc:sldMkLst>
          <pc:docMk/>
          <pc:sldMk cId="389360711" sldId="257"/>
        </pc:sldMkLst>
        <pc:spChg chg="mod">
          <ac:chgData name="alful falakh" userId="48e217df925ce595" providerId="LiveId" clId="{9AD53882-7CF3-4857-ADDC-F1BAE670FA97}" dt="2021-04-21T14:49:20.356" v="550" actId="20577"/>
          <ac:spMkLst>
            <pc:docMk/>
            <pc:sldMk cId="389360711" sldId="257"/>
            <ac:spMk id="3" creationId="{664902A1-062D-4E4C-8AD0-8D6926812962}"/>
          </ac:spMkLst>
        </pc:spChg>
      </pc:sldChg>
      <pc:sldChg chg="modSp mod">
        <pc:chgData name="alful falakh" userId="48e217df925ce595" providerId="LiveId" clId="{9AD53882-7CF3-4857-ADDC-F1BAE670FA97}" dt="2021-04-21T20:52:52.429" v="585" actId="20577"/>
        <pc:sldMkLst>
          <pc:docMk/>
          <pc:sldMk cId="1273568111" sldId="258"/>
        </pc:sldMkLst>
        <pc:spChg chg="mod">
          <ac:chgData name="alful falakh" userId="48e217df925ce595" providerId="LiveId" clId="{9AD53882-7CF3-4857-ADDC-F1BAE670FA97}" dt="2021-04-21T20:52:52.429" v="585" actId="20577"/>
          <ac:spMkLst>
            <pc:docMk/>
            <pc:sldMk cId="1273568111" sldId="258"/>
            <ac:spMk id="3" creationId="{999B197F-9F03-4B54-A879-B1F438A0F281}"/>
          </ac:spMkLst>
        </pc:spChg>
      </pc:sldChg>
      <pc:sldChg chg="modSp mod">
        <pc:chgData name="alful falakh" userId="48e217df925ce595" providerId="LiveId" clId="{9AD53882-7CF3-4857-ADDC-F1BAE670FA97}" dt="2021-04-20T11:53:58.639" v="286" actId="14100"/>
        <pc:sldMkLst>
          <pc:docMk/>
          <pc:sldMk cId="1419492776" sldId="261"/>
        </pc:sldMkLst>
        <pc:spChg chg="mod">
          <ac:chgData name="alful falakh" userId="48e217df925ce595" providerId="LiveId" clId="{9AD53882-7CF3-4857-ADDC-F1BAE670FA97}" dt="2021-04-20T11:53:49.820" v="283" actId="20577"/>
          <ac:spMkLst>
            <pc:docMk/>
            <pc:sldMk cId="1419492776" sldId="261"/>
            <ac:spMk id="2" creationId="{602C162F-EDD6-4BF2-8339-3EAA34E06F29}"/>
          </ac:spMkLst>
        </pc:spChg>
        <pc:spChg chg="mod">
          <ac:chgData name="alful falakh" userId="48e217df925ce595" providerId="LiveId" clId="{9AD53882-7CF3-4857-ADDC-F1BAE670FA97}" dt="2021-04-20T11:53:54.971" v="285" actId="27636"/>
          <ac:spMkLst>
            <pc:docMk/>
            <pc:sldMk cId="1419492776" sldId="261"/>
            <ac:spMk id="3" creationId="{5147FEA4-B9C0-4C15-9856-2831442A1BE6}"/>
          </ac:spMkLst>
        </pc:spChg>
        <pc:picChg chg="mod">
          <ac:chgData name="alful falakh" userId="48e217df925ce595" providerId="LiveId" clId="{9AD53882-7CF3-4857-ADDC-F1BAE670FA97}" dt="2021-04-20T11:53:58.639" v="286" actId="14100"/>
          <ac:picMkLst>
            <pc:docMk/>
            <pc:sldMk cId="1419492776" sldId="261"/>
            <ac:picMk id="4" creationId="{E2A289EB-4469-4327-B32B-22B3CC10107A}"/>
          </ac:picMkLst>
        </pc:picChg>
      </pc:sldChg>
      <pc:sldChg chg="addSp delSp modSp new mod">
        <pc:chgData name="alful falakh" userId="48e217df925ce595" providerId="LiveId" clId="{9AD53882-7CF3-4857-ADDC-F1BAE670FA97}" dt="2021-04-20T11:46:07.427" v="41" actId="1076"/>
        <pc:sldMkLst>
          <pc:docMk/>
          <pc:sldMk cId="3609264760" sldId="264"/>
        </pc:sldMkLst>
        <pc:spChg chg="mod">
          <ac:chgData name="alful falakh" userId="48e217df925ce595" providerId="LiveId" clId="{9AD53882-7CF3-4857-ADDC-F1BAE670FA97}" dt="2021-04-20T11:44:00.079" v="12" actId="20577"/>
          <ac:spMkLst>
            <pc:docMk/>
            <pc:sldMk cId="3609264760" sldId="264"/>
            <ac:spMk id="2" creationId="{43AF29C9-6D38-4335-B613-361E3C1E8854}"/>
          </ac:spMkLst>
        </pc:spChg>
        <pc:spChg chg="add del">
          <ac:chgData name="alful falakh" userId="48e217df925ce595" providerId="LiveId" clId="{9AD53882-7CF3-4857-ADDC-F1BAE670FA97}" dt="2021-04-20T11:44:18.043" v="15" actId="931"/>
          <ac:spMkLst>
            <pc:docMk/>
            <pc:sldMk cId="3609264760" sldId="264"/>
            <ac:spMk id="3" creationId="{2BB99A3B-A603-4438-9F71-D07EE1E68FB3}"/>
          </ac:spMkLst>
        </pc:sp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5" creationId="{5745D898-589E-4069-BDFE-C2770CC494B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7" creationId="{7ABDD0BF-3891-4ED1-B622-21718A127C8A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9" creationId="{20243314-87D3-496E-B8C9-4C6B5FB99CA6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1" creationId="{1D592DF0-393E-4F88-ADAF-E4ECB7F8BAD5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3" creationId="{1D06769A-1A32-4423-8382-9172CA9590C9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5" creationId="{8217939F-BCD1-4113-AA9C-DDB832A0BF0D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7" creationId="{FCC7F918-8ED8-4081-A4A0-3F1835A99FA7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19" creationId="{55453479-C3CE-4AAC-A90F-49E1EC7BB611}"/>
          </ac:picMkLst>
        </pc:picChg>
        <pc:picChg chg="add del mod">
          <ac:chgData name="alful falakh" userId="48e217df925ce595" providerId="LiveId" clId="{9AD53882-7CF3-4857-ADDC-F1BAE670FA97}" dt="2021-04-20T11:44:14.422" v="14" actId="931"/>
          <ac:picMkLst>
            <pc:docMk/>
            <pc:sldMk cId="3609264760" sldId="264"/>
            <ac:picMk id="21" creationId="{3E521E0F-E5A1-4D3B-9474-F137F8A34118}"/>
          </ac:picMkLst>
        </pc:picChg>
        <pc:picChg chg="add mod">
          <ac:chgData name="alful falakh" userId="48e217df925ce595" providerId="LiveId" clId="{9AD53882-7CF3-4857-ADDC-F1BAE670FA97}" dt="2021-04-20T11:44:24.188" v="16" actId="1076"/>
          <ac:picMkLst>
            <pc:docMk/>
            <pc:sldMk cId="3609264760" sldId="264"/>
            <ac:picMk id="23" creationId="{82980EE3-FB68-4590-826E-91518A197E28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5" creationId="{26B7291C-6CFB-4C2B-AE16-61C343593651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7" creationId="{21E77918-21F3-4B47-BC45-5AD61F2D3C5E}"/>
          </ac:picMkLst>
        </pc:picChg>
        <pc:picChg chg="add del mod">
          <ac:chgData name="alful falakh" userId="48e217df925ce595" providerId="LiveId" clId="{9AD53882-7CF3-4857-ADDC-F1BAE670FA97}" dt="2021-04-20T11:44:57.057" v="22" actId="478"/>
          <ac:picMkLst>
            <pc:docMk/>
            <pc:sldMk cId="3609264760" sldId="264"/>
            <ac:picMk id="29" creationId="{5784CAAF-BA92-4797-9551-B612E5348430}"/>
          </ac:picMkLst>
        </pc:picChg>
        <pc:picChg chg="add mod">
          <ac:chgData name="alful falakh" userId="48e217df925ce595" providerId="LiveId" clId="{9AD53882-7CF3-4857-ADDC-F1BAE670FA97}" dt="2021-04-20T11:45:09.467" v="26" actId="14100"/>
          <ac:picMkLst>
            <pc:docMk/>
            <pc:sldMk cId="3609264760" sldId="264"/>
            <ac:picMk id="31" creationId="{F1054855-360A-4054-AAE7-69419DC779D4}"/>
          </ac:picMkLst>
        </pc:picChg>
        <pc:picChg chg="add del mod">
          <ac:chgData name="alful falakh" userId="48e217df925ce595" providerId="LiveId" clId="{9AD53882-7CF3-4857-ADDC-F1BAE670FA97}" dt="2021-04-20T11:45:18.987" v="29" actId="478"/>
          <ac:picMkLst>
            <pc:docMk/>
            <pc:sldMk cId="3609264760" sldId="264"/>
            <ac:picMk id="33" creationId="{A84CD21D-1375-4137-8E39-416D95D278D0}"/>
          </ac:picMkLst>
        </pc:picChg>
        <pc:picChg chg="add mod">
          <ac:chgData name="alful falakh" userId="48e217df925ce595" providerId="LiveId" clId="{9AD53882-7CF3-4857-ADDC-F1BAE670FA97}" dt="2021-04-20T11:45:34.297" v="33" actId="14100"/>
          <ac:picMkLst>
            <pc:docMk/>
            <pc:sldMk cId="3609264760" sldId="264"/>
            <ac:picMk id="35" creationId="{49B0AF85-5DE0-4432-8BA0-1E23129088D6}"/>
          </ac:picMkLst>
        </pc:picChg>
        <pc:picChg chg="add mod">
          <ac:chgData name="alful falakh" userId="48e217df925ce595" providerId="LiveId" clId="{9AD53882-7CF3-4857-ADDC-F1BAE670FA97}" dt="2021-04-20T11:45:51.149" v="37" actId="14100"/>
          <ac:picMkLst>
            <pc:docMk/>
            <pc:sldMk cId="3609264760" sldId="264"/>
            <ac:picMk id="37" creationId="{D9B7DC25-F3CF-4B9D-8E31-485320119F08}"/>
          </ac:picMkLst>
        </pc:picChg>
        <pc:picChg chg="add mod">
          <ac:chgData name="alful falakh" userId="48e217df925ce595" providerId="LiveId" clId="{9AD53882-7CF3-4857-ADDC-F1BAE670FA97}" dt="2021-04-20T11:46:07.427" v="41" actId="1076"/>
          <ac:picMkLst>
            <pc:docMk/>
            <pc:sldMk cId="3609264760" sldId="264"/>
            <ac:picMk id="39" creationId="{AE45290E-D5B1-4EC8-B131-4590BA5C7B56}"/>
          </ac:picMkLst>
        </pc:picChg>
      </pc:sldChg>
      <pc:sldChg chg="addSp delSp modSp new mod">
        <pc:chgData name="alful falakh" userId="48e217df925ce595" providerId="LiveId" clId="{9AD53882-7CF3-4857-ADDC-F1BAE670FA97}" dt="2021-04-20T11:47:32.197" v="64" actId="1076"/>
        <pc:sldMkLst>
          <pc:docMk/>
          <pc:sldMk cId="2633335912" sldId="265"/>
        </pc:sldMkLst>
        <pc:spChg chg="del">
          <ac:chgData name="alful falakh" userId="48e217df925ce595" providerId="LiveId" clId="{9AD53882-7CF3-4857-ADDC-F1BAE670FA97}" dt="2021-04-20T11:46:22.460" v="43" actId="931"/>
          <ac:spMkLst>
            <pc:docMk/>
            <pc:sldMk cId="2633335912" sldId="265"/>
            <ac:spMk id="3" creationId="{64A6EAF8-4DEC-4184-B2FB-F9DE2C4DDC73}"/>
          </ac:spMkLst>
        </pc:spChg>
        <pc:picChg chg="add mod">
          <ac:chgData name="alful falakh" userId="48e217df925ce595" providerId="LiveId" clId="{9AD53882-7CF3-4857-ADDC-F1BAE670FA97}" dt="2021-04-20T11:46:26.979" v="44" actId="1076"/>
          <ac:picMkLst>
            <pc:docMk/>
            <pc:sldMk cId="2633335912" sldId="265"/>
            <ac:picMk id="5" creationId="{5E0AF748-6EB8-4A8F-BCFD-96EA4275BDA8}"/>
          </ac:picMkLst>
        </pc:picChg>
        <pc:picChg chg="add mod">
          <ac:chgData name="alful falakh" userId="48e217df925ce595" providerId="LiveId" clId="{9AD53882-7CF3-4857-ADDC-F1BAE670FA97}" dt="2021-04-20T11:47:32.197" v="64" actId="1076"/>
          <ac:picMkLst>
            <pc:docMk/>
            <pc:sldMk cId="2633335912" sldId="265"/>
            <ac:picMk id="7" creationId="{B4B78322-761E-4FC1-9A18-AE63B9A2FC04}"/>
          </ac:picMkLst>
        </pc:picChg>
        <pc:picChg chg="add mod">
          <ac:chgData name="alful falakh" userId="48e217df925ce595" providerId="LiveId" clId="{9AD53882-7CF3-4857-ADDC-F1BAE670FA97}" dt="2021-04-20T11:47:12.577" v="58" actId="1076"/>
          <ac:picMkLst>
            <pc:docMk/>
            <pc:sldMk cId="2633335912" sldId="265"/>
            <ac:picMk id="9" creationId="{45FAA6D1-A6CB-4BB6-8914-E95B3F3A143D}"/>
          </ac:picMkLst>
        </pc:picChg>
        <pc:picChg chg="add mod">
          <ac:chgData name="alful falakh" userId="48e217df925ce595" providerId="LiveId" clId="{9AD53882-7CF3-4857-ADDC-F1BAE670FA97}" dt="2021-04-20T11:47:28.562" v="63" actId="14100"/>
          <ac:picMkLst>
            <pc:docMk/>
            <pc:sldMk cId="2633335912" sldId="265"/>
            <ac:picMk id="11" creationId="{6B5AE630-0070-4F5D-9116-2B65116C98B4}"/>
          </ac:picMkLst>
        </pc:picChg>
      </pc:sldChg>
      <pc:sldChg chg="addSp delSp modSp new mod chgLayout">
        <pc:chgData name="alful falakh" userId="48e217df925ce595" providerId="LiveId" clId="{9AD53882-7CF3-4857-ADDC-F1BAE670FA97}" dt="2021-04-20T11:57:46.901" v="339" actId="1076"/>
        <pc:sldMkLst>
          <pc:docMk/>
          <pc:sldMk cId="1778832632" sldId="266"/>
        </pc:sldMkLst>
        <pc:spChg chg="mod ord">
          <ac:chgData name="alful falakh" userId="48e217df925ce595" providerId="LiveId" clId="{9AD53882-7CF3-4857-ADDC-F1BAE670FA97}" dt="2021-04-20T11:57:12.957" v="331" actId="700"/>
          <ac:spMkLst>
            <pc:docMk/>
            <pc:sldMk cId="1778832632" sldId="266"/>
            <ac:spMk id="2" creationId="{455292C5-3699-4130-80A6-E328D765CBC4}"/>
          </ac:spMkLst>
        </pc:spChg>
        <pc:spChg chg="add del">
          <ac:chgData name="alful falakh" userId="48e217df925ce595" providerId="LiveId" clId="{9AD53882-7CF3-4857-ADDC-F1BAE670FA97}" dt="2021-04-20T11:56:03.603" v="327" actId="931"/>
          <ac:spMkLst>
            <pc:docMk/>
            <pc:sldMk cId="1778832632" sldId="266"/>
            <ac:spMk id="3" creationId="{1712A26D-AE7B-4766-A2EF-9D79D7DC470D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3" creationId="{23025F82-1767-45B6-BB6C-8A7D524DF665}"/>
          </ac:spMkLst>
        </pc:spChg>
        <pc:spChg chg="add del mod">
          <ac:chgData name="alful falakh" userId="48e217df925ce595" providerId="LiveId" clId="{9AD53882-7CF3-4857-ADDC-F1BAE670FA97}" dt="2021-04-20T11:57:07.407" v="330" actId="6264"/>
          <ac:spMkLst>
            <pc:docMk/>
            <pc:sldMk cId="1778832632" sldId="266"/>
            <ac:spMk id="4" creationId="{2A0FFAB0-0EA8-4E87-BC9C-8006032BD508}"/>
          </ac:spMkLst>
        </pc:spChg>
        <pc:spChg chg="add mod">
          <ac:chgData name="alful falakh" userId="48e217df925ce595" providerId="LiveId" clId="{9AD53882-7CF3-4857-ADDC-F1BAE670FA97}" dt="2021-04-20T11:57:22.004" v="335" actId="14100"/>
          <ac:spMkLst>
            <pc:docMk/>
            <pc:sldMk cId="1778832632" sldId="266"/>
            <ac:spMk id="6" creationId="{DC4E54E9-C4DE-4CD7-99EB-F29C49456BB6}"/>
          </ac:spMkLst>
        </pc:spChg>
        <pc:picChg chg="add del mod">
          <ac:chgData name="alful falakh" userId="48e217df925ce595" providerId="LiveId" clId="{9AD53882-7CF3-4857-ADDC-F1BAE670FA97}" dt="2021-04-20T11:55:45.158" v="326" actId="931"/>
          <ac:picMkLst>
            <pc:docMk/>
            <pc:sldMk cId="1778832632" sldId="266"/>
            <ac:picMk id="5" creationId="{43A33A50-1A5F-4977-80B0-BDEAED1B7ACC}"/>
          </ac:picMkLst>
        </pc:picChg>
        <pc:picChg chg="add del mod ord">
          <ac:chgData name="alful falakh" userId="48e217df925ce595" providerId="LiveId" clId="{9AD53882-7CF3-4857-ADDC-F1BAE670FA97}" dt="2021-04-20T11:57:14.929" v="332" actId="478"/>
          <ac:picMkLst>
            <pc:docMk/>
            <pc:sldMk cId="1778832632" sldId="266"/>
            <ac:picMk id="7" creationId="{8FC6D6F5-0337-4D22-B79C-30D3CEB6EBA4}"/>
          </ac:picMkLst>
        </pc:picChg>
        <pc:picChg chg="add mod">
          <ac:chgData name="alful falakh" userId="48e217df925ce595" providerId="LiveId" clId="{9AD53882-7CF3-4857-ADDC-F1BAE670FA97}" dt="2021-04-20T11:57:46.901" v="339" actId="1076"/>
          <ac:picMkLst>
            <pc:docMk/>
            <pc:sldMk cId="1778832632" sldId="266"/>
            <ac:picMk id="9" creationId="{3B3CB111-0C89-484F-B7A3-EAA78B0A5929}"/>
          </ac:picMkLst>
        </pc:picChg>
      </pc:sldChg>
      <pc:sldChg chg="addSp delSp modSp new del mod ord">
        <pc:chgData name="alful falakh" userId="48e217df925ce595" providerId="LiveId" clId="{9AD53882-7CF3-4857-ADDC-F1BAE670FA97}" dt="2021-04-21T12:38:18.518" v="360" actId="2696"/>
        <pc:sldMkLst>
          <pc:docMk/>
          <pc:sldMk cId="514511977" sldId="267"/>
        </pc:sldMkLst>
        <pc:spChg chg="mod">
          <ac:chgData name="alful falakh" userId="48e217df925ce595" providerId="LiveId" clId="{9AD53882-7CF3-4857-ADDC-F1BAE670FA97}" dt="2021-04-20T12:41:25.035" v="344" actId="20577"/>
          <ac:spMkLst>
            <pc:docMk/>
            <pc:sldMk cId="514511977" sldId="267"/>
            <ac:spMk id="2" creationId="{9AC91289-DECB-43A4-BCC0-B96DE4B78BAF}"/>
          </ac:spMkLst>
        </pc:spChg>
        <pc:spChg chg="del">
          <ac:chgData name="alful falakh" userId="48e217df925ce595" providerId="LiveId" clId="{9AD53882-7CF3-4857-ADDC-F1BAE670FA97}" dt="2021-04-20T12:41:30.580" v="345" actId="931"/>
          <ac:spMkLst>
            <pc:docMk/>
            <pc:sldMk cId="514511977" sldId="267"/>
            <ac:spMk id="3" creationId="{3EB0EB68-99AE-426C-8B86-ED1EB72E4BA6}"/>
          </ac:spMkLst>
        </pc:spChg>
        <pc:spChg chg="add del mod">
          <ac:chgData name="alful falakh" userId="48e217df925ce595" providerId="LiveId" clId="{9AD53882-7CF3-4857-ADDC-F1BAE670FA97}" dt="2021-04-21T12:38:16.047" v="359" actId="478"/>
          <ac:spMkLst>
            <pc:docMk/>
            <pc:sldMk cId="514511977" sldId="267"/>
            <ac:spMk id="4" creationId="{492A62C2-9CBD-453E-9C2C-87F5A019F8DA}"/>
          </ac:spMkLst>
        </pc:spChg>
        <pc:spChg chg="add del mod">
          <ac:chgData name="alful falakh" userId="48e217df925ce595" providerId="LiveId" clId="{9AD53882-7CF3-4857-ADDC-F1BAE670FA97}" dt="2021-04-20T12:42:41.854" v="350" actId="931"/>
          <ac:spMkLst>
            <pc:docMk/>
            <pc:sldMk cId="514511977" sldId="267"/>
            <ac:spMk id="7" creationId="{9D5569D3-8C2C-4F1A-87CF-09806F75A957}"/>
          </ac:spMkLst>
        </pc:spChg>
        <pc:spChg chg="add del mod">
          <ac:chgData name="alful falakh" userId="48e217df925ce595" providerId="LiveId" clId="{9AD53882-7CF3-4857-ADDC-F1BAE670FA97}" dt="2021-04-20T12:42:51.949" v="352" actId="931"/>
          <ac:spMkLst>
            <pc:docMk/>
            <pc:sldMk cId="514511977" sldId="267"/>
            <ac:spMk id="11" creationId="{C0E9C218-B637-488B-8A0A-21EDF58E338D}"/>
          </ac:spMkLst>
        </pc:spChg>
        <pc:picChg chg="add del mod">
          <ac:chgData name="alful falakh" userId="48e217df925ce595" providerId="LiveId" clId="{9AD53882-7CF3-4857-ADDC-F1BAE670FA97}" dt="2021-04-20T12:42:39.207" v="349" actId="478"/>
          <ac:picMkLst>
            <pc:docMk/>
            <pc:sldMk cId="514511977" sldId="267"/>
            <ac:picMk id="5" creationId="{3203B0D9-2146-4199-8D3D-7DAE59A5C067}"/>
          </ac:picMkLst>
        </pc:picChg>
        <pc:picChg chg="add del mod">
          <ac:chgData name="alful falakh" userId="48e217df925ce595" providerId="LiveId" clId="{9AD53882-7CF3-4857-ADDC-F1BAE670FA97}" dt="2021-04-20T12:42:44.556" v="351" actId="478"/>
          <ac:picMkLst>
            <pc:docMk/>
            <pc:sldMk cId="514511977" sldId="267"/>
            <ac:picMk id="9" creationId="{638F52B8-A397-4ECD-8372-0D6DA9FDAB04}"/>
          </ac:picMkLst>
        </pc:picChg>
        <pc:picChg chg="add del mod">
          <ac:chgData name="alful falakh" userId="48e217df925ce595" providerId="LiveId" clId="{9AD53882-7CF3-4857-ADDC-F1BAE670FA97}" dt="2021-04-21T12:38:16.047" v="359" actId="478"/>
          <ac:picMkLst>
            <pc:docMk/>
            <pc:sldMk cId="514511977" sldId="267"/>
            <ac:picMk id="13" creationId="{99998C77-9CA2-4CC2-AF57-BEBC572358CC}"/>
          </ac:picMkLst>
        </pc:picChg>
      </pc:sldChg>
      <pc:sldChg chg="addSp delSp modSp new mod">
        <pc:chgData name="alful falakh" userId="48e217df925ce595" providerId="LiveId" clId="{9AD53882-7CF3-4857-ADDC-F1BAE670FA97}" dt="2021-04-21T12:43:25.704" v="370" actId="1076"/>
        <pc:sldMkLst>
          <pc:docMk/>
          <pc:sldMk cId="2053741834" sldId="269"/>
        </pc:sldMkLst>
        <pc:spChg chg="mod">
          <ac:chgData name="alful falakh" userId="48e217df925ce595" providerId="LiveId" clId="{9AD53882-7CF3-4857-ADDC-F1BAE670FA97}" dt="2021-04-21T12:42:56.860" v="365" actId="20577"/>
          <ac:spMkLst>
            <pc:docMk/>
            <pc:sldMk cId="2053741834" sldId="269"/>
            <ac:spMk id="2" creationId="{CCC57881-7A77-4FC5-9E87-10C8A30331A6}"/>
          </ac:spMkLst>
        </pc:spChg>
        <pc:spChg chg="del">
          <ac:chgData name="alful falakh" userId="48e217df925ce595" providerId="LiveId" clId="{9AD53882-7CF3-4857-ADDC-F1BAE670FA97}" dt="2021-04-21T12:43:10.305" v="366" actId="931"/>
          <ac:spMkLst>
            <pc:docMk/>
            <pc:sldMk cId="2053741834" sldId="269"/>
            <ac:spMk id="3" creationId="{D570F26C-38F7-4C52-9900-0256CFDF4AA1}"/>
          </ac:spMkLst>
        </pc:spChg>
        <pc:picChg chg="add mod">
          <ac:chgData name="alful falakh" userId="48e217df925ce595" providerId="LiveId" clId="{9AD53882-7CF3-4857-ADDC-F1BAE670FA97}" dt="2021-04-21T12:43:25.704" v="370" actId="1076"/>
          <ac:picMkLst>
            <pc:docMk/>
            <pc:sldMk cId="2053741834" sldId="269"/>
            <ac:picMk id="5" creationId="{549E2F7B-976E-4388-840F-7F567CC3CFF0}"/>
          </ac:picMkLst>
        </pc:picChg>
      </pc:sldChg>
      <pc:sldChg chg="addSp delSp modSp new mod">
        <pc:chgData name="alful falakh" userId="48e217df925ce595" providerId="LiveId" clId="{9AD53882-7CF3-4857-ADDC-F1BAE670FA97}" dt="2021-04-21T20:04:45.067" v="583" actId="20577"/>
        <pc:sldMkLst>
          <pc:docMk/>
          <pc:sldMk cId="3161248528" sldId="270"/>
        </pc:sldMkLst>
        <pc:spChg chg="mod">
          <ac:chgData name="alful falakh" userId="48e217df925ce595" providerId="LiveId" clId="{9AD53882-7CF3-4857-ADDC-F1BAE670FA97}" dt="2021-04-21T14:47:03.237" v="382" actId="20577"/>
          <ac:spMkLst>
            <pc:docMk/>
            <pc:sldMk cId="3161248528" sldId="270"/>
            <ac:spMk id="2" creationId="{433C8EC2-879F-4D02-9B02-527EB9EDE492}"/>
          </ac:spMkLst>
        </pc:spChg>
        <pc:spChg chg="del">
          <ac:chgData name="alful falakh" userId="48e217df925ce595" providerId="LiveId" clId="{9AD53882-7CF3-4857-ADDC-F1BAE670FA97}" dt="2021-04-21T14:47:05.393" v="383"/>
          <ac:spMkLst>
            <pc:docMk/>
            <pc:sldMk cId="3161248528" sldId="270"/>
            <ac:spMk id="3" creationId="{D0CC731C-DB52-4AD1-9D92-A6B0482D2520}"/>
          </ac:spMkLst>
        </pc:spChg>
        <pc:graphicFrameChg chg="add mod modGraphic">
          <ac:chgData name="alful falakh" userId="48e217df925ce595" providerId="LiveId" clId="{9AD53882-7CF3-4857-ADDC-F1BAE670FA97}" dt="2021-04-21T20:04:45.067" v="583" actId="20577"/>
          <ac:graphicFrameMkLst>
            <pc:docMk/>
            <pc:sldMk cId="3161248528" sldId="270"/>
            <ac:graphicFrameMk id="4" creationId="{3BA313E0-E7E0-4DA6-AEA1-6B51B1BFFC7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99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5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307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33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455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97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7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770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51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085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A6B12-AECD-4200-AD56-B1EAEE23C800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8E723F-C053-47B0-8C6E-64A4070AD2D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94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5F43-17BF-4839-81FA-9D40CE698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7745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Catalog Board Game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0FB1C-C2F3-49BF-A4C0-AD20A48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8727"/>
            <a:ext cx="9144000" cy="3103418"/>
          </a:xfrm>
        </p:spPr>
        <p:txBody>
          <a:bodyPr>
            <a:norm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r>
              <a:rPr lang="id-ID" dirty="0"/>
              <a:t> :</a:t>
            </a:r>
          </a:p>
          <a:p>
            <a:pPr lvl="0"/>
            <a:r>
              <a:rPr lang="id-ID" b="1" dirty="0"/>
              <a:t>Habiib Iqbal</a:t>
            </a:r>
            <a:r>
              <a:rPr lang="en-US" b="1" dirty="0"/>
              <a:t> </a:t>
            </a:r>
            <a:r>
              <a:rPr lang="en-US" b="1" dirty="0" err="1"/>
              <a:t>Sobari</a:t>
            </a:r>
            <a:r>
              <a:rPr lang="en-US" b="1" dirty="0"/>
              <a:t>		</a:t>
            </a:r>
            <a:r>
              <a:rPr lang="id-ID" b="1" dirty="0"/>
              <a:t>	</a:t>
            </a:r>
            <a:r>
              <a:rPr lang="en-US" b="1" dirty="0"/>
              <a:t>(A11.2018.11458)</a:t>
            </a:r>
            <a:endParaRPr lang="en-ID" dirty="0"/>
          </a:p>
          <a:p>
            <a:pPr lvl="0"/>
            <a:r>
              <a:rPr lang="en-US" b="1" dirty="0" err="1"/>
              <a:t>Maheswara</a:t>
            </a:r>
            <a:r>
              <a:rPr lang="en-US" b="1" dirty="0"/>
              <a:t> </a:t>
            </a:r>
            <a:r>
              <a:rPr lang="en-US" b="1" dirty="0" err="1"/>
              <a:t>Athallah</a:t>
            </a:r>
            <a:r>
              <a:rPr lang="en-US" b="1" dirty="0"/>
              <a:t> </a:t>
            </a:r>
            <a:r>
              <a:rPr lang="en-US" b="1" dirty="0" err="1"/>
              <a:t>Wijanarko</a:t>
            </a:r>
            <a:r>
              <a:rPr lang="en-US" b="1" dirty="0"/>
              <a:t>	(A11.2018.11464)</a:t>
            </a:r>
            <a:endParaRPr lang="en-ID" dirty="0"/>
          </a:p>
          <a:p>
            <a:pPr lvl="0"/>
            <a:r>
              <a:rPr lang="en-US" b="1" dirty="0"/>
              <a:t>Muhammad </a:t>
            </a:r>
            <a:r>
              <a:rPr lang="en-US" b="1" dirty="0" err="1"/>
              <a:t>Alful</a:t>
            </a:r>
            <a:r>
              <a:rPr lang="en-US" b="1" dirty="0"/>
              <a:t> </a:t>
            </a:r>
            <a:r>
              <a:rPr lang="en-US" b="1" dirty="0" err="1"/>
              <a:t>Falakh</a:t>
            </a:r>
            <a:r>
              <a:rPr lang="en-US" b="1" dirty="0"/>
              <a:t>		(A11.2018.11471)</a:t>
            </a:r>
            <a:endParaRPr lang="en-ID" dirty="0"/>
          </a:p>
          <a:p>
            <a:pPr lvl="0"/>
            <a:r>
              <a:rPr lang="en-US" b="1" dirty="0" err="1"/>
              <a:t>Kurnia</a:t>
            </a:r>
            <a:r>
              <a:rPr lang="en-US" b="1" dirty="0"/>
              <a:t> </a:t>
            </a:r>
            <a:r>
              <a:rPr lang="en-US" b="1" dirty="0" err="1"/>
              <a:t>Rizqi</a:t>
            </a:r>
            <a:r>
              <a:rPr lang="en-US" b="1" dirty="0"/>
              <a:t> Nur H.		</a:t>
            </a:r>
            <a:r>
              <a:rPr lang="id-ID" b="1" dirty="0"/>
              <a:t>	</a:t>
            </a:r>
            <a:r>
              <a:rPr lang="en-US" b="1" dirty="0"/>
              <a:t>(A11.2018.11489)</a:t>
            </a:r>
            <a:endParaRPr lang="en-ID" dirty="0"/>
          </a:p>
          <a:p>
            <a:pPr lvl="0"/>
            <a:r>
              <a:rPr lang="en-US" b="1" dirty="0" err="1"/>
              <a:t>Angga</a:t>
            </a:r>
            <a:r>
              <a:rPr lang="en-US" b="1" dirty="0"/>
              <a:t> Raga Pala		</a:t>
            </a:r>
            <a:r>
              <a:rPr lang="id-ID" b="1" dirty="0"/>
              <a:t>	</a:t>
            </a:r>
            <a:r>
              <a:rPr lang="en-US" b="1" dirty="0"/>
              <a:t>          (A11.2018.11607)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5111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55E2-1B2C-4A56-AE48-B76DD6D1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6" y="0"/>
            <a:ext cx="10105053" cy="839561"/>
          </a:xfrm>
        </p:spPr>
        <p:txBody>
          <a:bodyPr/>
          <a:lstStyle/>
          <a:p>
            <a:r>
              <a:rPr lang="id-ID" dirty="0"/>
              <a:t>Wireframe Admin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BDD53-8C62-4367-B686-629CF127F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561"/>
            <a:ext cx="12192000" cy="59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0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CC44-A963-4A1E-A1C7-3ABB1A8E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0"/>
            <a:ext cx="10077061" cy="909493"/>
          </a:xfrm>
        </p:spPr>
        <p:txBody>
          <a:bodyPr/>
          <a:lstStyle/>
          <a:p>
            <a:r>
              <a:rPr lang="id-ID" dirty="0"/>
              <a:t>Wireframe Client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9BAA8-A96A-4ACD-B560-7494801BE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493"/>
            <a:ext cx="12191999" cy="59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9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29C9-6D38-4335-B613-361E3C1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788" y="286604"/>
            <a:ext cx="10427892" cy="861062"/>
          </a:xfrm>
        </p:spPr>
        <p:txBody>
          <a:bodyPr/>
          <a:lstStyle/>
          <a:p>
            <a:r>
              <a:rPr lang="en-US" dirty="0"/>
              <a:t>Mockup</a:t>
            </a:r>
            <a:endParaRPr lang="id-ID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2980EE3-FB68-4590-826E-91518A19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009546" cy="4351338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054855-360A-4054-AAE7-69419DC7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29" y="1690688"/>
            <a:ext cx="2009546" cy="43513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9B0AF85-5DE0-4432-8BA0-1E2312908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8" y="1690688"/>
            <a:ext cx="2009547" cy="43513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B7DC25-F3CF-4B9D-8E31-48532011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0" y="1690688"/>
            <a:ext cx="2009546" cy="435133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45290E-D5B1-4EC8-B131-4590BA5C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71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6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9FC-B825-4B23-AC04-201E22B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AF748-6EB8-4A8F-BCFD-96EA4275B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1" y="1690688"/>
            <a:ext cx="200954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B78322-761E-4FC1-9A18-AE63B9A2F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19" y="1690688"/>
            <a:ext cx="200954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FAA6D1-A6CB-4BB6-8914-E95B3F3A1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97" y="1690688"/>
            <a:ext cx="2009547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630-0070-4F5D-9116-2B65116C9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20095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3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F6C1-9F73-44BC-8D6D-C90690CC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27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ACB9-F7CB-404F-A476-6C45823C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1299"/>
            <a:ext cx="10058400" cy="1129003"/>
          </a:xfrm>
        </p:spPr>
        <p:txBody>
          <a:bodyPr>
            <a:normAutofit/>
          </a:bodyPr>
          <a:lstStyle/>
          <a:p>
            <a:r>
              <a:rPr lang="en-US" b="1" dirty="0"/>
              <a:t>PROJECT CHARTER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02A1-062D-4E4C-8AD0-8D6926812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5122789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	: </a:t>
            </a:r>
            <a:r>
              <a:rPr lang="en-US" sz="1900" dirty="0">
                <a:latin typeface="Calibri (Body)"/>
              </a:rPr>
              <a:t>“</a:t>
            </a:r>
            <a:r>
              <a:rPr lang="en-US" sz="1900" dirty="0" err="1">
                <a:latin typeface="Calibri (Body)"/>
              </a:rPr>
              <a:t>Aplikasi</a:t>
            </a:r>
            <a:r>
              <a:rPr lang="en-US" sz="1900" dirty="0">
                <a:latin typeface="Calibri (Body)"/>
              </a:rPr>
              <a:t> Catalog Board Game” 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Nama Tim		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Mulai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		: </a:t>
            </a:r>
            <a:r>
              <a:rPr lang="en-US" sz="1900" dirty="0">
                <a:latin typeface="Calibri (Body)"/>
              </a:rPr>
              <a:t>3 </a:t>
            </a:r>
            <a:r>
              <a:rPr lang="en-US" sz="1900" dirty="0" err="1">
                <a:latin typeface="Calibri (Body)"/>
              </a:rPr>
              <a:t>Maret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Tanggal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Berakhir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en-US" sz="1900" b="1" dirty="0">
                <a:latin typeface="Calibri (Body)"/>
              </a:rPr>
              <a:t> </a:t>
            </a:r>
            <a:r>
              <a:rPr lang="id-ID" sz="1900" b="1" dirty="0">
                <a:latin typeface="Calibri (Body)"/>
              </a:rPr>
              <a:t>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latin typeface="Calibri (Body)"/>
              </a:rPr>
              <a:t>24 </a:t>
            </a:r>
            <a:r>
              <a:rPr lang="en-US" sz="1900" dirty="0" err="1">
                <a:latin typeface="Calibri (Body)"/>
              </a:rPr>
              <a:t>Juli</a:t>
            </a:r>
            <a:r>
              <a:rPr lang="en-US" sz="1900" dirty="0">
                <a:latin typeface="Calibri (Body)"/>
              </a:rPr>
              <a:t> 2020</a:t>
            </a:r>
            <a:endParaRPr lang="en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 err="1">
                <a:latin typeface="Calibri (Body)"/>
              </a:rPr>
              <a:t>Deskripsi</a:t>
            </a:r>
            <a:r>
              <a:rPr lang="en-US" sz="1900" b="1" dirty="0">
                <a:latin typeface="Calibri (Body)"/>
              </a:rPr>
              <a:t> </a:t>
            </a:r>
            <a:r>
              <a:rPr lang="en-US" sz="1900" b="1" dirty="0" err="1">
                <a:latin typeface="Calibri (Body)"/>
              </a:rPr>
              <a:t>Proyek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b="1" dirty="0">
                <a:latin typeface="Calibri (Body)"/>
              </a:rPr>
              <a:t>: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merupakan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menggunakan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papan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dimainkan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dengan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lebih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2 orang.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Sulitnya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dan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pemain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menjadi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inspirasi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berisikan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deskripsi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game, leaderboard dan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tingkat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kesulitan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serta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di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hasil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katalog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kemudian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diexport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kedalam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1900" dirty="0">
              <a:latin typeface="Calibri (Body)"/>
            </a:endParaRPr>
          </a:p>
          <a:p>
            <a:pPr marL="457200" lvl="1" indent="0" algn="just">
              <a:buNone/>
            </a:pPr>
            <a:r>
              <a:rPr lang="en-US" sz="1900" b="1" dirty="0">
                <a:latin typeface="Calibri (Body)"/>
              </a:rPr>
              <a:t>Stakeholder</a:t>
            </a:r>
            <a:r>
              <a:rPr lang="id-ID" sz="1900" b="1" dirty="0">
                <a:latin typeface="Calibri (Body)"/>
              </a:rPr>
              <a:t>		</a:t>
            </a:r>
            <a:r>
              <a:rPr lang="en-US" sz="1900" dirty="0" err="1">
                <a:latin typeface="Calibri (Body)"/>
              </a:rPr>
              <a:t>Pemilik</a:t>
            </a:r>
            <a:r>
              <a:rPr lang="en-US" sz="1900" dirty="0">
                <a:latin typeface="Calibri (Body)"/>
              </a:rPr>
              <a:t>	</a:t>
            </a:r>
            <a:r>
              <a:rPr lang="id-ID" sz="1900" dirty="0">
                <a:latin typeface="Calibri (Body)"/>
              </a:rPr>
              <a:t>	</a:t>
            </a:r>
            <a:r>
              <a:rPr lang="en-US" sz="1900" dirty="0">
                <a:latin typeface="Calibri (Body)"/>
              </a:rPr>
              <a:t>: </a:t>
            </a:r>
            <a:r>
              <a:rPr lang="en-US" sz="1900" dirty="0" err="1">
                <a:latin typeface="Calibri (Body)"/>
              </a:rPr>
              <a:t>Kelompok</a:t>
            </a:r>
            <a:r>
              <a:rPr lang="en-US" sz="1900" dirty="0">
                <a:latin typeface="Calibri (Body)"/>
              </a:rPr>
              <a:t> 4</a:t>
            </a: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Ketua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Proyek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Maheswara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Athallah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Wijanarko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Analyst	: Muhammad Alful Falakh</a:t>
            </a:r>
          </a:p>
          <a:p>
            <a:pPr marL="457200" lvl="1" indent="0" algn="just">
              <a:buNone/>
            </a:pP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Sistem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Design	: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Kurnia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Rizqi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Nur </a:t>
            </a:r>
            <a:r>
              <a:rPr lang="en-US" sz="1900" dirty="0" err="1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Hasani</a:t>
            </a:r>
            <a:endParaRPr lang="en-US" sz="1900" dirty="0"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Programmer	: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Habiib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Iqbal </a:t>
            </a:r>
            <a:r>
              <a:rPr lang="en-US" sz="19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Sobari</a:t>
            </a:r>
            <a:endParaRPr lang="en-US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lang="en-US" sz="1900" dirty="0"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	  </a:t>
            </a:r>
            <a:r>
              <a:rPr lang="en-US" sz="19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Angga Raga Pala</a:t>
            </a:r>
            <a:endParaRPr lang="id-ID" sz="19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7881-7A77-4FC5-9E87-10C8A303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2F7B-976E-4388-840F-7F567CC3C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52" y="1884404"/>
            <a:ext cx="3758095" cy="3758095"/>
          </a:xfrm>
        </p:spPr>
      </p:pic>
    </p:spTree>
    <p:extLst>
      <p:ext uri="{BB962C8B-B14F-4D97-AF65-F5344CB8AC3E}">
        <p14:creationId xmlns:p14="http://schemas.microsoft.com/office/powerpoint/2010/main" val="205374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F4A-8803-496C-98FE-396E8C26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67"/>
            <a:ext cx="10515600" cy="1175657"/>
          </a:xfrm>
        </p:spPr>
        <p:txBody>
          <a:bodyPr/>
          <a:lstStyle/>
          <a:p>
            <a:r>
              <a:rPr lang="en-US" b="1" dirty="0"/>
              <a:t>  PROJECT SCOPE STATEMENT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197F-9F03-4B54-A879-B1F438A0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83567"/>
            <a:ext cx="10058400" cy="438552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id-ID" b="1" dirty="0"/>
              <a:t>Ruang Lingkup</a:t>
            </a:r>
            <a:endParaRPr lang="en-US" b="1" dirty="0"/>
          </a:p>
          <a:p>
            <a:pPr marL="457200" lvl="1" indent="0" algn="just">
              <a:buNone/>
            </a:pP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Catalog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adalah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digunakan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untuk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mendata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history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suatu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permainan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board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dilakukan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ditentukan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admin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user.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leaderboard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telah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diberikan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oleh user. Admin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menambah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game, dan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membuat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laporan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berdasarkan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data yang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diperoleh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dari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bentuk</a:t>
            </a:r>
            <a:r>
              <a:rPr lang="en-US" sz="2300" dirty="0">
                <a:effectLst/>
                <a:latin typeface="Calibri (Body)"/>
                <a:ea typeface="DengXian" panose="02010600030101010101" pitchFamily="2" charset="-122"/>
                <a:cs typeface="Times New Roman" panose="02020603050405020304" pitchFamily="18" charset="0"/>
              </a:rPr>
              <a:t> csv.</a:t>
            </a:r>
            <a:endParaRPr lang="id-ID" sz="2300" dirty="0">
              <a:effectLst/>
              <a:latin typeface="Calibri (Body)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Fungsionalitas</a:t>
            </a:r>
            <a:endParaRPr lang="en-ID" b="1" dirty="0"/>
          </a:p>
          <a:p>
            <a:pPr lvl="1"/>
            <a:r>
              <a:rPr lang="en-US" dirty="0"/>
              <a:t>Login admin dan login user</a:t>
            </a:r>
            <a:endParaRPr lang="en-ID" dirty="0"/>
          </a:p>
          <a:p>
            <a:pPr lvl="1"/>
            <a:r>
              <a:rPr lang="en-US" dirty="0"/>
              <a:t>Daftar user</a:t>
            </a:r>
            <a:endParaRPr lang="en-ID" dirty="0"/>
          </a:p>
          <a:p>
            <a:pPr lvl="1"/>
            <a:r>
              <a:rPr lang="en-US" dirty="0" err="1"/>
              <a:t>Katalog</a:t>
            </a:r>
            <a:r>
              <a:rPr lang="en-US" dirty="0"/>
              <a:t> board game</a:t>
            </a:r>
            <a:endParaRPr lang="en-ID" dirty="0"/>
          </a:p>
          <a:p>
            <a:pPr lvl="1"/>
            <a:r>
              <a:rPr lang="en-US" dirty="0" err="1"/>
              <a:t>Kategori</a:t>
            </a:r>
            <a:r>
              <a:rPr lang="en-US" dirty="0"/>
              <a:t> game</a:t>
            </a:r>
            <a:endParaRPr lang="en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data history</a:t>
            </a:r>
            <a:endParaRPr lang="en-ID" dirty="0"/>
          </a:p>
          <a:p>
            <a:pPr lvl="1"/>
            <a:r>
              <a:rPr lang="en-US" dirty="0" err="1"/>
              <a:t>Menambah</a:t>
            </a:r>
            <a:r>
              <a:rPr lang="en-US" dirty="0"/>
              <a:t> data game</a:t>
            </a:r>
            <a:endParaRPr lang="en-ID" dirty="0"/>
          </a:p>
          <a:p>
            <a:pPr lvl="1"/>
            <a:r>
              <a:rPr lang="en-US" dirty="0" err="1"/>
              <a:t>Mengganti</a:t>
            </a:r>
            <a:r>
              <a:rPr lang="en-US" dirty="0"/>
              <a:t> leaderboard</a:t>
            </a:r>
            <a:endParaRPr lang="en-ID" dirty="0"/>
          </a:p>
          <a:p>
            <a:pPr lvl="1"/>
            <a:r>
              <a:rPr lang="en-US" dirty="0" err="1"/>
              <a:t>Mengexport</a:t>
            </a:r>
            <a:r>
              <a:rPr lang="en-US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3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C61D-34FE-44F3-8A25-5E5B2638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315"/>
            <a:ext cx="10058400" cy="1119673"/>
          </a:xfrm>
        </p:spPr>
        <p:txBody>
          <a:bodyPr/>
          <a:lstStyle/>
          <a:p>
            <a:r>
              <a:rPr lang="en-US" dirty="0"/>
              <a:t>Work Breakdown Structure</a:t>
            </a:r>
            <a:endParaRPr lang="en-ID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FEDAF3F4-3EB5-4B0D-910B-4F3909E7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571" y="1782147"/>
            <a:ext cx="9909109" cy="4506685"/>
          </a:xfrm>
          <a:solidFill>
            <a:schemeClr val="tx1">
              <a:lumMod val="95000"/>
              <a:lumOff val="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77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5E-8F97-4AC3-9378-EF73ECFE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675"/>
          </a:xfrm>
        </p:spPr>
        <p:txBody>
          <a:bodyPr/>
          <a:lstStyle/>
          <a:p>
            <a:r>
              <a:rPr lang="en-US" b="1" dirty="0"/>
              <a:t>Gantt Chart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006A6-D088-46AD-BC7D-01C3297CE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737359"/>
            <a:ext cx="9878292" cy="4551473"/>
          </a:xfrm>
        </p:spPr>
      </p:pic>
    </p:spTree>
    <p:extLst>
      <p:ext uri="{BB962C8B-B14F-4D97-AF65-F5344CB8AC3E}">
        <p14:creationId xmlns:p14="http://schemas.microsoft.com/office/powerpoint/2010/main" val="54010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8EC2-879F-4D02-9B02-527EB9ED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6336"/>
          </a:xfrm>
        </p:spPr>
        <p:txBody>
          <a:bodyPr/>
          <a:lstStyle/>
          <a:p>
            <a:r>
              <a:rPr lang="en-US" dirty="0" err="1"/>
              <a:t>Penugasan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A313E0-E7E0-4DA6-AEA1-6B51B1BFF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06850"/>
              </p:ext>
            </p:extLst>
          </p:nvPr>
        </p:nvGraphicFramePr>
        <p:xfrm>
          <a:off x="1240971" y="1772816"/>
          <a:ext cx="9914709" cy="41397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5186">
                  <a:extLst>
                    <a:ext uri="{9D8B030D-6E8A-4147-A177-3AD203B41FA5}">
                      <a16:colId xmlns:a16="http://schemas.microsoft.com/office/drawing/2014/main" val="4004728017"/>
                    </a:ext>
                  </a:extLst>
                </a:gridCol>
                <a:gridCol w="3946632">
                  <a:extLst>
                    <a:ext uri="{9D8B030D-6E8A-4147-A177-3AD203B41FA5}">
                      <a16:colId xmlns:a16="http://schemas.microsoft.com/office/drawing/2014/main" val="2842062422"/>
                    </a:ext>
                  </a:extLst>
                </a:gridCol>
                <a:gridCol w="4042891">
                  <a:extLst>
                    <a:ext uri="{9D8B030D-6E8A-4147-A177-3AD203B41FA5}">
                      <a16:colId xmlns:a16="http://schemas.microsoft.com/office/drawing/2014/main" val="3847026060"/>
                    </a:ext>
                  </a:extLst>
                </a:gridCol>
              </a:tblGrid>
              <a:tr h="48325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Role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Nama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Tugas</a:t>
                      </a:r>
                      <a:endParaRPr lang="id-ID" sz="16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7295609"/>
                  </a:ext>
                </a:extLst>
              </a:tr>
              <a:tr h="728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 err="1"/>
                        <a:t>Ketua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Proyek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Maheswara Athallah Wijanarko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Menjadwalkan pelaksanaan proyek</a:t>
                      </a:r>
                      <a:endParaRPr lang="id-ID" sz="160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Memantau kerja proyek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572539"/>
                  </a:ext>
                </a:extLst>
              </a:tr>
              <a:tr h="97611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Analis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isi</a:t>
                      </a:r>
                      <a:r>
                        <a:rPr lang="en-US" sz="1600" dirty="0"/>
                        <a:t> dan </a:t>
                      </a:r>
                      <a:r>
                        <a:rPr lang="en-US" sz="1600" dirty="0" err="1"/>
                        <a:t>kebutuhan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Menjelaskan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kerja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215149"/>
                  </a:ext>
                </a:extLst>
              </a:tr>
              <a:tr h="48008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Sistem Design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Kurnia Rizqi Nur Hasani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/>
                        <a:t>Memberikan gambaran design aplikasi</a:t>
                      </a:r>
                      <a:endParaRPr lang="id-ID" sz="16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677502"/>
                  </a:ext>
                </a:extLst>
              </a:tr>
              <a:tr h="1472155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/>
                        <a:t>Programmer</a:t>
                      </a:r>
                      <a:endParaRPr lang="id-ID" sz="1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Habiib</a:t>
                      </a:r>
                      <a:r>
                        <a:rPr lang="en-US" sz="1600" dirty="0"/>
                        <a:t> Iqbal </a:t>
                      </a:r>
                      <a:r>
                        <a:rPr lang="en-US" sz="1600" dirty="0" err="1"/>
                        <a:t>Sobari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Angga Raga Pala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/>
                        <a:t>Muhammad Alful Falakh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Maheswara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Athallah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Wijanarko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Kurnia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Rizqi</a:t>
                      </a:r>
                      <a:r>
                        <a:rPr lang="en-US" sz="1600" dirty="0"/>
                        <a:t> Nur </a:t>
                      </a:r>
                      <a:r>
                        <a:rPr lang="en-US" sz="1600" dirty="0" err="1"/>
                        <a:t>Hasani</a:t>
                      </a:r>
                      <a:endParaRPr lang="id-ID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Membuat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id-ID" sz="1600" dirty="0"/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-"/>
                      </a:pPr>
                      <a:r>
                        <a:rPr lang="en-US" sz="1600" dirty="0" err="1"/>
                        <a:t>Menguji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aplikasi</a:t>
                      </a:r>
                      <a:r>
                        <a:rPr lang="en-US" sz="1600" dirty="0"/>
                        <a:t> yang </a:t>
                      </a:r>
                      <a:r>
                        <a:rPr lang="en-US" sz="1600" dirty="0" err="1"/>
                        <a:t>telah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dirancang</a:t>
                      </a:r>
                      <a:endParaRPr lang="en-US" sz="16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176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48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162F-EDD6-4BF2-8339-3EAA34E0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0393"/>
          </a:xfrm>
        </p:spPr>
        <p:txBody>
          <a:bodyPr/>
          <a:lstStyle/>
          <a:p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Tools</a:t>
            </a:r>
            <a:r>
              <a:rPr lang="en-US" dirty="0"/>
              <a:t> : </a:t>
            </a:r>
            <a:r>
              <a:rPr lang="id-ID" dirty="0" err="1"/>
              <a:t>Notion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4-B9C0-4C15-9856-2831442A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988" y="1221479"/>
            <a:ext cx="10168812" cy="635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kemudahan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bagi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user. Tools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juga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diinstall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di android,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sehingga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memudahkan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pengguna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melihat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progress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mengupdatenya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289EB-4469-4327-B32B-22B3CC1010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043405"/>
            <a:ext cx="10183430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92C5-3699-4130-80A6-E328D765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3740"/>
          </a:xfrm>
        </p:spPr>
        <p:txBody>
          <a:bodyPr>
            <a:normAutofit/>
          </a:bodyPr>
          <a:lstStyle/>
          <a:p>
            <a:r>
              <a:rPr lang="en-US" dirty="0"/>
              <a:t>Diagram : Draw.io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E54E9-C4DE-4CD7-99EB-F29C4945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326" y="1404555"/>
            <a:ext cx="10187473" cy="823740"/>
          </a:xfrm>
        </p:spPr>
        <p:txBody>
          <a:bodyPr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dipilih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karena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diakses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memiliki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banyak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jenis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uml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disediakan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CB111-0C89-484F-B7A3-EAA78B0A5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6" y="1892393"/>
            <a:ext cx="9989354" cy="43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32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</TotalTime>
  <Words>448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Times New Roman</vt:lpstr>
      <vt:lpstr>Retrospect</vt:lpstr>
      <vt:lpstr>Aplikasi Catalog Board Game</vt:lpstr>
      <vt:lpstr>PROJECT CHARTER</vt:lpstr>
      <vt:lpstr>Logo</vt:lpstr>
      <vt:lpstr>  PROJECT SCOPE STATEMENT</vt:lpstr>
      <vt:lpstr>Work Breakdown Structure</vt:lpstr>
      <vt:lpstr>Gantt Chart</vt:lpstr>
      <vt:lpstr>Penugasan</vt:lpstr>
      <vt:lpstr>Project Management Tools : Notion</vt:lpstr>
      <vt:lpstr>Diagram : Draw.io</vt:lpstr>
      <vt:lpstr>Wireframe Admin</vt:lpstr>
      <vt:lpstr>Wireframe Client</vt:lpstr>
      <vt:lpstr>Mockup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Catalog Board Game</dc:title>
  <dc:creator>HP</dc:creator>
  <cp:lastModifiedBy>Angga Rangga Pala</cp:lastModifiedBy>
  <cp:revision>17</cp:revision>
  <dcterms:created xsi:type="dcterms:W3CDTF">2021-04-17T03:10:53Z</dcterms:created>
  <dcterms:modified xsi:type="dcterms:W3CDTF">2021-04-21T22:32:39Z</dcterms:modified>
</cp:coreProperties>
</file>