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6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7"/>
            <p14:sldId id="258"/>
            <p14:sldId id="259"/>
            <p14:sldId id="260"/>
            <p14:sldId id="261"/>
            <p14:sldId id="266"/>
            <p14:sldId id="262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modSld addSection delSection modSection">
      <pc:chgData name="alful falakh" userId="48e217df925ce595" providerId="LiveId" clId="{9AD53882-7CF3-4857-ADDC-F1BAE670FA97}" dt="2021-04-20T12:42:59.026" v="355" actId="1076"/>
      <pc:docMkLst>
        <pc:docMk/>
      </pc:docMkLst>
      <pc:sldChg chg="modSp mod">
        <pc:chgData name="alful falakh" userId="48e217df925ce595" providerId="LiveId" clId="{9AD53882-7CF3-4857-ADDC-F1BAE670FA97}" dt="2021-04-20T11:52:05.527" v="248" actId="123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0T11:52:05.527" v="248" actId="123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0T11:53:14.622" v="277" actId="123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0T11:53:14.622" v="277" actId="123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mod">
        <pc:chgData name="alful falakh" userId="48e217df925ce595" providerId="LiveId" clId="{9AD53882-7CF3-4857-ADDC-F1BAE670FA97}" dt="2021-04-20T12:42:59.026" v="355" actId="107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mod">
          <ac:chgData name="alful falakh" userId="48e217df925ce595" providerId="LiveId" clId="{9AD53882-7CF3-4857-ADDC-F1BAE670FA97}" dt="2021-04-20T12:42:59.026" v="355" actId="1076"/>
          <ac:picMkLst>
            <pc:docMk/>
            <pc:sldMk cId="514511977" sldId="267"/>
            <ac:picMk id="13" creationId="{99998C77-9CA2-4CC2-AF57-BEBC572358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1289-DECB-43A4-BCC0-B96DE4B7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998C77-9CA2-4CC2-AF57-BEBC5723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56" y="1837056"/>
            <a:ext cx="3183887" cy="3183887"/>
          </a:xfrm>
        </p:spPr>
      </p:pic>
    </p:spTree>
    <p:extLst>
      <p:ext uri="{BB962C8B-B14F-4D97-AF65-F5344CB8AC3E}">
        <p14:creationId xmlns:p14="http://schemas.microsoft.com/office/powerpoint/2010/main" val="5145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kepada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Admin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Bahasa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pemrograman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java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OS Android.</a:t>
            </a:r>
            <a:endParaRPr lang="id-ID" sz="21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id-ID" dirty="0"/>
              <a:t>Wireframe</a:t>
            </a:r>
            <a:endParaRPr lang="en-ID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8BEED84-6110-40DA-822D-9040E274E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079336"/>
            <a:ext cx="11887199" cy="57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Project Management Tools : Notion</vt:lpstr>
      <vt:lpstr>Diagram : Draw.io</vt:lpstr>
      <vt:lpstr>Wireframe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alful falakh</cp:lastModifiedBy>
  <cp:revision>8</cp:revision>
  <dcterms:created xsi:type="dcterms:W3CDTF">2021-04-17T03:10:53Z</dcterms:created>
  <dcterms:modified xsi:type="dcterms:W3CDTF">2021-04-20T12:43:00Z</dcterms:modified>
</cp:coreProperties>
</file>