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C68DD-BB77-4DE1-BEB6-D83FD866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5" b="-292"/>
          <a:stretch/>
        </p:blipFill>
        <p:spPr>
          <a:xfrm>
            <a:off x="8943474" y="5346000"/>
            <a:ext cx="3248526" cy="151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737B5-3703-4C9F-A2CF-65FD528DA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3885"/>
          <a:stretch/>
        </p:blipFill>
        <p:spPr>
          <a:xfrm>
            <a:off x="8943474" y="0"/>
            <a:ext cx="324852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54-36E7-4E6C-8150-1970F3D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E2F3-5812-4760-9BC1-AD56AF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http://github.com/MaheswaraAW/PPL4611</a:t>
            </a:r>
          </a:p>
        </p:txBody>
      </p:sp>
    </p:spTree>
    <p:extLst>
      <p:ext uri="{BB962C8B-B14F-4D97-AF65-F5344CB8AC3E}">
        <p14:creationId xmlns:p14="http://schemas.microsoft.com/office/powerpoint/2010/main" val="34491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3654-58FD-485C-8E12-2061BF89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89958-C21D-4FC9-8649-F51C15DC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8943471" y="-1"/>
            <a:ext cx="3248526" cy="5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541</Words>
  <Application>Microsoft Office PowerPoint</Application>
  <PresentationFormat>Layar Lebar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  <vt:lpstr>Link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Habiib Iqbal Sobari</cp:lastModifiedBy>
  <cp:revision>36</cp:revision>
  <dcterms:created xsi:type="dcterms:W3CDTF">2021-06-30T08:35:25Z</dcterms:created>
  <dcterms:modified xsi:type="dcterms:W3CDTF">2021-07-07T16:59:47Z</dcterms:modified>
</cp:coreProperties>
</file>