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66" d="100"/>
          <a:sy n="66" d="100"/>
        </p:scale>
        <p:origin x="89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9402-137A-4FEC-A550-A276EFF72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E6CB0-4547-4655-82F0-552C5A8FD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E2632-15A2-4244-BB4F-4B7EEF8F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12FF5-4082-4BA8-9EC5-A48112D3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252E7-ACE4-4908-822F-98449825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906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F4D4-F879-4366-A894-6ED428F0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C37BB-0ACB-4400-BABD-D9150E9D2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A5307-AC22-47F9-BCF6-B173D869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DDC0A-8900-4449-915A-3F542A87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3F74C-01D2-4D7A-A7FD-90722D73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267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F3F5A-F978-4D98-BBFD-E7D157A86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0D20F-3300-451F-AF98-9D68BD32F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2A0E5-6BC4-4F74-AEB2-B23FC4E7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18E1A-BDB6-4A51-B594-A0B4D2B5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9818B-E5F4-4D53-98FC-D1C1A3E2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446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4023-74FA-467C-A491-E74702EF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EA1D-7C9C-4A2A-83EF-F3AF13206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E1EFA-34FC-465C-BFA9-A449D7BB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742CB-D1E6-4A72-AEAB-368A4FB8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D75C5-CB9F-41CC-B2C5-CC74857B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97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B533-5611-4AF0-832E-F8585695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73047-1764-4FD7-822B-C4456667C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F3E70-7982-45ED-B5C7-D41214DB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1BE2D-4C66-4EDE-8B7F-484FD8AD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B7DF9-9655-4CEA-9C87-33F361BD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8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1D1C-8C8A-4DF3-827D-768B471A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F8D06-E247-42B4-94F5-44040D5B6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B830F-83B9-4193-A7FD-F058AA754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5A2EC-463E-4FEA-B6FC-DAF6D7FA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126C0-2141-4038-97DB-F504F82C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96CCA-373B-443A-BC4F-96727100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27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25F1-AD3D-4A32-904D-5BB420FE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04611-E5BB-49C2-97D3-25E41CCE5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D2102-4B0A-4E86-A723-47B925EFA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48B85-E7D5-47FF-AD97-2C9F4F552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2D3FA-1CBC-4CF5-8925-D8C30DAB6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5BEDE-061E-46EF-880C-594F41F9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C60B4-0506-4052-BE66-A4C1E46A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E6825-4238-4F44-A1F9-DD7D03B9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235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D8FE-399E-4740-A3BD-937DD077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DD2A8-1E9C-4A68-B3CD-0231F06E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29BD5-D9D5-4B5E-A31C-A41A7B93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5E302-6F05-4D1C-9A00-4606BBF2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465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8042C-960F-4E18-854C-82ECAF7C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87761-F2BD-4174-B20D-3057C759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A35BE-17B9-48BA-AA97-04F83CCD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829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EF47-8AA2-4D82-B055-3EDBE16D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D47CC-B0A5-4E2D-AFE3-1A6F74439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953B9-79A4-4ED3-9E02-CBFF8D8BA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F4EA2-B509-4443-AFDF-35A21F99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83B6E-2C05-428D-88AB-B6945F93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287B3-227A-41FD-B9AB-5589E8DD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959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4F95-B19C-4650-8B40-5872B6FC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CE603-8C91-4E02-B5EC-5E2822E17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69254-6597-4EB1-93AA-69C090F39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64A93-9548-4737-A83F-10718BC4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6BA3C-A32A-460F-83A2-97AB796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09A59-A7D3-4B91-8570-F81494A6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633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5DED7-FBD5-4BB8-8735-CF57D897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42CA5-6D6B-4179-B072-5FDEA3BF1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C31B8-AF9B-4855-AE7F-EA06ACFB6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A6B12-AECD-4200-AD56-B1EAEE23C800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CCAA2-4119-498E-B96A-641CE09B2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69F22-34C7-4F8B-9052-8D4DB780C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504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5F43-17BF-4839-81FA-9D40CE698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7745"/>
            <a:ext cx="9144000" cy="1066800"/>
          </a:xfrm>
        </p:spPr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Catalog Board Game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0FB1C-C2F3-49BF-A4C0-AD20A48D1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78727"/>
            <a:ext cx="9144000" cy="3103418"/>
          </a:xfrm>
        </p:spPr>
        <p:txBody>
          <a:bodyPr>
            <a:norm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 4</a:t>
            </a:r>
            <a:r>
              <a:rPr lang="id-ID" dirty="0"/>
              <a:t> :</a:t>
            </a:r>
          </a:p>
          <a:p>
            <a:pPr lvl="0"/>
            <a:r>
              <a:rPr lang="id-ID" b="1" dirty="0"/>
              <a:t>Habiib Iqbal</a:t>
            </a:r>
            <a:r>
              <a:rPr lang="en-US" b="1" dirty="0"/>
              <a:t> </a:t>
            </a:r>
            <a:r>
              <a:rPr lang="en-US" b="1" dirty="0" err="1"/>
              <a:t>Sobari</a:t>
            </a:r>
            <a:r>
              <a:rPr lang="en-US" b="1" dirty="0"/>
              <a:t>		</a:t>
            </a:r>
            <a:r>
              <a:rPr lang="id-ID" b="1" dirty="0"/>
              <a:t>	</a:t>
            </a:r>
            <a:r>
              <a:rPr lang="en-US" b="1" dirty="0"/>
              <a:t>(A11.2018.11458)</a:t>
            </a:r>
            <a:endParaRPr lang="en-ID" dirty="0"/>
          </a:p>
          <a:p>
            <a:pPr lvl="0"/>
            <a:r>
              <a:rPr lang="en-US" b="1" dirty="0" err="1"/>
              <a:t>Maheswara</a:t>
            </a:r>
            <a:r>
              <a:rPr lang="en-US" b="1" dirty="0"/>
              <a:t> </a:t>
            </a:r>
            <a:r>
              <a:rPr lang="en-US" b="1" dirty="0" err="1"/>
              <a:t>Athallah</a:t>
            </a:r>
            <a:r>
              <a:rPr lang="en-US" b="1" dirty="0"/>
              <a:t> </a:t>
            </a:r>
            <a:r>
              <a:rPr lang="en-US" b="1" dirty="0" err="1"/>
              <a:t>Wijanarko</a:t>
            </a:r>
            <a:r>
              <a:rPr lang="en-US" b="1" dirty="0"/>
              <a:t>	(A11.2018.11464)</a:t>
            </a:r>
            <a:endParaRPr lang="en-ID" dirty="0"/>
          </a:p>
          <a:p>
            <a:pPr lvl="0"/>
            <a:r>
              <a:rPr lang="en-US" b="1" dirty="0"/>
              <a:t>Muhammad </a:t>
            </a:r>
            <a:r>
              <a:rPr lang="en-US" b="1" dirty="0" err="1"/>
              <a:t>Alful</a:t>
            </a:r>
            <a:r>
              <a:rPr lang="en-US" b="1" dirty="0"/>
              <a:t> </a:t>
            </a:r>
            <a:r>
              <a:rPr lang="en-US" b="1" dirty="0" err="1"/>
              <a:t>Falakh</a:t>
            </a:r>
            <a:r>
              <a:rPr lang="en-US" b="1" dirty="0"/>
              <a:t>		(A11.2018.11471)</a:t>
            </a:r>
            <a:endParaRPr lang="en-ID" dirty="0"/>
          </a:p>
          <a:p>
            <a:pPr lvl="0"/>
            <a:r>
              <a:rPr lang="en-US" b="1" dirty="0" err="1"/>
              <a:t>Kurnia</a:t>
            </a:r>
            <a:r>
              <a:rPr lang="en-US" b="1" dirty="0"/>
              <a:t> </a:t>
            </a:r>
            <a:r>
              <a:rPr lang="en-US" b="1" dirty="0" err="1"/>
              <a:t>Rizqi</a:t>
            </a:r>
            <a:r>
              <a:rPr lang="en-US" b="1" dirty="0"/>
              <a:t> Nur H.		</a:t>
            </a:r>
            <a:r>
              <a:rPr lang="id-ID" b="1" dirty="0"/>
              <a:t>	</a:t>
            </a:r>
            <a:r>
              <a:rPr lang="en-US" b="1" dirty="0"/>
              <a:t>(A11.2018.11489)</a:t>
            </a:r>
            <a:endParaRPr lang="en-ID" dirty="0"/>
          </a:p>
          <a:p>
            <a:pPr lvl="0"/>
            <a:r>
              <a:rPr lang="en-US" b="1" dirty="0" err="1"/>
              <a:t>Angga</a:t>
            </a:r>
            <a:r>
              <a:rPr lang="en-US" b="1" dirty="0"/>
              <a:t> Raga Pala		</a:t>
            </a:r>
            <a:r>
              <a:rPr lang="id-ID" b="1" dirty="0"/>
              <a:t>	</a:t>
            </a:r>
            <a:r>
              <a:rPr lang="en-US" b="1" dirty="0"/>
              <a:t>(A11.2018.11607)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9511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ACB9-F7CB-404F-A476-6C45823C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CHARTER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902A1-062D-4E4C-8AD0-8D6926812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909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/>
              <a:t>Nama </a:t>
            </a:r>
            <a:r>
              <a:rPr lang="en-US" b="1" dirty="0" err="1"/>
              <a:t>Proyek</a:t>
            </a:r>
            <a:r>
              <a:rPr lang="id-ID" b="1" dirty="0"/>
              <a:t>		</a:t>
            </a:r>
            <a:r>
              <a:rPr lang="en-US" dirty="0"/>
              <a:t>“</a:t>
            </a:r>
            <a:r>
              <a:rPr lang="en-US" dirty="0" err="1"/>
              <a:t>Aplikasi</a:t>
            </a:r>
            <a:r>
              <a:rPr lang="en-US" dirty="0"/>
              <a:t> Catalog Board Game” </a:t>
            </a:r>
            <a:endParaRPr lang="en-ID" dirty="0"/>
          </a:p>
          <a:p>
            <a:pPr marL="457200" lvl="1" indent="0">
              <a:buNone/>
            </a:pPr>
            <a:r>
              <a:rPr lang="en-US" b="1" dirty="0"/>
              <a:t>Nama Tim		</a:t>
            </a:r>
            <a:r>
              <a:rPr lang="id-ID" b="1" dirty="0"/>
              <a:t>	</a:t>
            </a:r>
            <a:r>
              <a:rPr lang="en-US" dirty="0" err="1"/>
              <a:t>Kelompok</a:t>
            </a:r>
            <a:r>
              <a:rPr lang="en-US" dirty="0"/>
              <a:t> 4</a:t>
            </a:r>
            <a:endParaRPr lang="id-ID" dirty="0"/>
          </a:p>
          <a:p>
            <a:pPr marL="457200" lvl="1" indent="0">
              <a:buNone/>
            </a:pPr>
            <a:r>
              <a:rPr lang="en-US" b="1" dirty="0" err="1"/>
              <a:t>Tanggal</a:t>
            </a:r>
            <a:r>
              <a:rPr lang="en-US" b="1" dirty="0"/>
              <a:t> </a:t>
            </a:r>
            <a:r>
              <a:rPr lang="en-US" b="1" dirty="0" err="1"/>
              <a:t>Mulai</a:t>
            </a:r>
            <a:r>
              <a:rPr lang="en-US" b="1" dirty="0"/>
              <a:t> </a:t>
            </a:r>
            <a:r>
              <a:rPr lang="en-US" b="1" dirty="0" err="1"/>
              <a:t>Proyek</a:t>
            </a:r>
            <a:r>
              <a:rPr lang="en-US" b="1" dirty="0"/>
              <a:t> 	</a:t>
            </a:r>
            <a:r>
              <a:rPr lang="en-US" dirty="0"/>
              <a:t>3 </a:t>
            </a:r>
            <a:r>
              <a:rPr lang="en-US" dirty="0" err="1"/>
              <a:t>Maret</a:t>
            </a:r>
            <a:r>
              <a:rPr lang="en-US" dirty="0"/>
              <a:t> 2020</a:t>
            </a:r>
            <a:endParaRPr lang="en-ID" dirty="0"/>
          </a:p>
          <a:p>
            <a:pPr marL="457200" lvl="1" indent="0">
              <a:buNone/>
            </a:pPr>
            <a:r>
              <a:rPr lang="en-US" b="1" dirty="0" err="1"/>
              <a:t>Tanggal</a:t>
            </a:r>
            <a:r>
              <a:rPr lang="en-US" b="1" dirty="0"/>
              <a:t> </a:t>
            </a:r>
            <a:r>
              <a:rPr lang="en-US" b="1" dirty="0" err="1"/>
              <a:t>Berakhir</a:t>
            </a:r>
            <a:r>
              <a:rPr lang="en-US" b="1" dirty="0"/>
              <a:t> </a:t>
            </a:r>
            <a:r>
              <a:rPr lang="en-US" b="1" dirty="0" err="1"/>
              <a:t>Proyek</a:t>
            </a:r>
            <a:r>
              <a:rPr lang="en-US" b="1" dirty="0"/>
              <a:t> </a:t>
            </a:r>
            <a:r>
              <a:rPr lang="id-ID" b="1" dirty="0"/>
              <a:t>	</a:t>
            </a:r>
            <a:r>
              <a:rPr lang="en-US" dirty="0"/>
              <a:t>24 </a:t>
            </a:r>
            <a:r>
              <a:rPr lang="en-US" dirty="0" err="1"/>
              <a:t>Juli</a:t>
            </a:r>
            <a:r>
              <a:rPr lang="en-US" dirty="0"/>
              <a:t> 2020</a:t>
            </a:r>
            <a:endParaRPr lang="en-ID" dirty="0"/>
          </a:p>
          <a:p>
            <a:pPr marL="457200" lvl="1" indent="0">
              <a:buNone/>
            </a:pPr>
            <a:r>
              <a:rPr lang="en-US" b="1" dirty="0" err="1"/>
              <a:t>Deskripsi</a:t>
            </a:r>
            <a:r>
              <a:rPr lang="en-US" b="1" dirty="0"/>
              <a:t> </a:t>
            </a:r>
            <a:r>
              <a:rPr lang="en-US" b="1" dirty="0" err="1"/>
              <a:t>Proyek</a:t>
            </a:r>
            <a:r>
              <a:rPr lang="id-ID" b="1" dirty="0"/>
              <a:t>		</a:t>
            </a:r>
            <a:r>
              <a:rPr lang="en-US" dirty="0"/>
              <a:t>Board game </a:t>
            </a:r>
            <a:r>
              <a:rPr lang="en-US" dirty="0" err="1"/>
              <a:t>merupakan</a:t>
            </a:r>
            <a:r>
              <a:rPr lang="en-US" dirty="0"/>
              <a:t> game yang </a:t>
            </a:r>
            <a:r>
              <a:rPr lang="en-US" dirty="0" err="1"/>
              <a:t>dimainkan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papan</a:t>
            </a:r>
            <a:r>
              <a:rPr lang="en-US" dirty="0"/>
              <a:t>. Game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dimainkan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orang.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katalog</a:t>
            </a:r>
            <a:r>
              <a:rPr lang="en-US" dirty="0"/>
              <a:t> yang </a:t>
            </a:r>
            <a:r>
              <a:rPr lang="en-US" dirty="0" err="1"/>
              <a:t>berisikan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board game, leaderboard dan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history </a:t>
            </a:r>
            <a:r>
              <a:rPr lang="en-US" dirty="0" err="1"/>
              <a:t>dari</a:t>
            </a:r>
            <a:r>
              <a:rPr lang="en-US" dirty="0"/>
              <a:t> game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katalog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katalog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diexport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csv.</a:t>
            </a:r>
            <a:endParaRPr lang="id-ID" dirty="0"/>
          </a:p>
          <a:p>
            <a:pPr marL="457200" lvl="1" indent="0">
              <a:buNone/>
            </a:pPr>
            <a:r>
              <a:rPr lang="en-US" b="1" dirty="0"/>
              <a:t>Stakeholder</a:t>
            </a:r>
            <a:r>
              <a:rPr lang="id-ID" b="1" dirty="0"/>
              <a:t>		</a:t>
            </a:r>
            <a:r>
              <a:rPr lang="en-US" dirty="0" err="1"/>
              <a:t>Pemilik</a:t>
            </a:r>
            <a:r>
              <a:rPr lang="en-US" dirty="0"/>
              <a:t>	</a:t>
            </a:r>
            <a:r>
              <a:rPr lang="id-ID" dirty="0"/>
              <a:t>	</a:t>
            </a:r>
            <a:r>
              <a:rPr lang="en-US" dirty="0"/>
              <a:t>: </a:t>
            </a:r>
            <a:r>
              <a:rPr lang="en-US" dirty="0" err="1"/>
              <a:t>Kelompok</a:t>
            </a:r>
            <a:r>
              <a:rPr lang="en-US" dirty="0"/>
              <a:t> 4</a:t>
            </a:r>
            <a:endParaRPr lang="id-ID" dirty="0"/>
          </a:p>
          <a:p>
            <a:pPr marL="457200" lvl="1" indent="0">
              <a:buNone/>
            </a:pPr>
            <a:r>
              <a:rPr lang="id-ID" dirty="0"/>
              <a:t>				</a:t>
            </a:r>
            <a:r>
              <a:rPr lang="en-US" dirty="0" err="1"/>
              <a:t>Ketua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	: </a:t>
            </a:r>
            <a:r>
              <a:rPr lang="en-US" dirty="0" err="1"/>
              <a:t>Maheswara</a:t>
            </a:r>
            <a:r>
              <a:rPr lang="en-US" dirty="0"/>
              <a:t> </a:t>
            </a:r>
            <a:r>
              <a:rPr lang="en-US" dirty="0" err="1"/>
              <a:t>Athallah</a:t>
            </a:r>
            <a:r>
              <a:rPr lang="en-US" dirty="0"/>
              <a:t> W.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936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5F4A-8803-496C-98FE-396E8C26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9711"/>
          </a:xfrm>
        </p:spPr>
        <p:txBody>
          <a:bodyPr/>
          <a:lstStyle/>
          <a:p>
            <a:r>
              <a:rPr lang="en-US" b="1" dirty="0"/>
              <a:t>PROJECT SCOPE STATEMENT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197F-9F03-4B54-A879-B1F438A0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601" cy="4351338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id-ID" b="1" dirty="0"/>
              <a:t>Ruang Lingkup</a:t>
            </a:r>
          </a:p>
          <a:p>
            <a:pPr marL="457200" lvl="1" indent="0">
              <a:buNone/>
            </a:pPr>
            <a:r>
              <a:rPr lang="en-US" dirty="0" err="1"/>
              <a:t>Aplikasi</a:t>
            </a:r>
            <a:r>
              <a:rPr lang="en-US" dirty="0"/>
              <a:t> Board Game Catalog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mendata</a:t>
            </a:r>
            <a:r>
              <a:rPr lang="en-US" dirty="0"/>
              <a:t> history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permainan</a:t>
            </a:r>
            <a:r>
              <a:rPr lang="en-US" dirty="0"/>
              <a:t> board game yang </a:t>
            </a:r>
            <a:r>
              <a:rPr lang="en-US" dirty="0" err="1"/>
              <a:t>dilakukan</a:t>
            </a:r>
            <a:r>
              <a:rPr lang="en-US" dirty="0"/>
              <a:t> user </a:t>
            </a:r>
            <a:r>
              <a:rPr lang="en-US" dirty="0" err="1"/>
              <a:t>berdasarkan</a:t>
            </a:r>
            <a:r>
              <a:rPr lang="en-US" dirty="0"/>
              <a:t> game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oleh admin.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mendata</a:t>
            </a:r>
            <a:r>
              <a:rPr lang="en-US" dirty="0"/>
              <a:t> leaderboard </a:t>
            </a:r>
            <a:r>
              <a:rPr lang="en-US" dirty="0" err="1"/>
              <a:t>berdasarkan</a:t>
            </a:r>
            <a:r>
              <a:rPr lang="en-US" dirty="0"/>
              <a:t> data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user.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 java dan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OS Android.</a:t>
            </a:r>
            <a:r>
              <a:rPr lang="id-ID" b="1" dirty="0"/>
              <a:t>	</a:t>
            </a:r>
          </a:p>
          <a:p>
            <a:pPr marL="457200" lvl="1" indent="0">
              <a:buNone/>
            </a:pPr>
            <a:r>
              <a:rPr lang="en-US" b="1" dirty="0" err="1"/>
              <a:t>Deskkripsi</a:t>
            </a:r>
            <a:r>
              <a:rPr lang="en-US" b="1" dirty="0"/>
              <a:t> </a:t>
            </a:r>
            <a:r>
              <a:rPr lang="en-US" b="1" dirty="0" err="1"/>
              <a:t>Fungsionalitas</a:t>
            </a:r>
            <a:endParaRPr lang="en-ID" b="1" dirty="0"/>
          </a:p>
          <a:p>
            <a:pPr lvl="1"/>
            <a:r>
              <a:rPr lang="en-US" dirty="0"/>
              <a:t>Login admin dan login user</a:t>
            </a:r>
            <a:endParaRPr lang="en-ID" dirty="0"/>
          </a:p>
          <a:p>
            <a:pPr lvl="1"/>
            <a:r>
              <a:rPr lang="en-US" dirty="0"/>
              <a:t>Daftar user</a:t>
            </a:r>
            <a:endParaRPr lang="en-ID" dirty="0"/>
          </a:p>
          <a:p>
            <a:pPr lvl="1"/>
            <a:r>
              <a:rPr lang="en-US" dirty="0" err="1"/>
              <a:t>Katalog</a:t>
            </a:r>
            <a:r>
              <a:rPr lang="en-US" dirty="0"/>
              <a:t> board game</a:t>
            </a:r>
            <a:endParaRPr lang="en-ID" dirty="0"/>
          </a:p>
          <a:p>
            <a:pPr lvl="1"/>
            <a:r>
              <a:rPr lang="en-US" dirty="0" err="1"/>
              <a:t>Kategori</a:t>
            </a:r>
            <a:r>
              <a:rPr lang="en-US" dirty="0"/>
              <a:t> game</a:t>
            </a:r>
            <a:endParaRPr lang="en-ID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data history</a:t>
            </a:r>
            <a:endParaRPr lang="en-ID" dirty="0"/>
          </a:p>
          <a:p>
            <a:pPr lvl="1"/>
            <a:r>
              <a:rPr lang="en-US" dirty="0" err="1"/>
              <a:t>Menambah</a:t>
            </a:r>
            <a:r>
              <a:rPr lang="en-US" dirty="0"/>
              <a:t> data game</a:t>
            </a:r>
            <a:endParaRPr lang="en-ID" dirty="0"/>
          </a:p>
          <a:p>
            <a:pPr lvl="1"/>
            <a:r>
              <a:rPr lang="en-US" dirty="0" err="1"/>
              <a:t>Mengganti</a:t>
            </a:r>
            <a:r>
              <a:rPr lang="en-US" dirty="0"/>
              <a:t> leaderboard</a:t>
            </a:r>
            <a:endParaRPr lang="en-ID" dirty="0"/>
          </a:p>
          <a:p>
            <a:pPr lvl="1"/>
            <a:r>
              <a:rPr lang="en-US" dirty="0" err="1"/>
              <a:t>Mengexport</a:t>
            </a:r>
            <a:r>
              <a:rPr lang="en-US" dirty="0"/>
              <a:t>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7356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C61D-34FE-44F3-8A25-5E5B2638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Structure</a:t>
            </a:r>
            <a:endParaRPr lang="en-ID" dirty="0"/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FEDAF3F4-3EB5-4B0D-910B-4F3909E7B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73" y="1801092"/>
            <a:ext cx="8437418" cy="3948284"/>
          </a:xfrm>
        </p:spPr>
      </p:pic>
    </p:spTree>
    <p:extLst>
      <p:ext uri="{BB962C8B-B14F-4D97-AF65-F5344CB8AC3E}">
        <p14:creationId xmlns:p14="http://schemas.microsoft.com/office/powerpoint/2010/main" val="144773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D75E-8F97-4AC3-9378-EF73ECFE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Gantt Chart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006A6-D088-46AD-BC7D-01C3297CE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828800"/>
            <a:ext cx="9878292" cy="3768436"/>
          </a:xfrm>
        </p:spPr>
      </p:pic>
    </p:spTree>
    <p:extLst>
      <p:ext uri="{BB962C8B-B14F-4D97-AF65-F5344CB8AC3E}">
        <p14:creationId xmlns:p14="http://schemas.microsoft.com/office/powerpoint/2010/main" val="54010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162F-EDD6-4BF2-8339-3EAA34E0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Project Management Tools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FEA4-B9C0-4C15-9856-2831442A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26"/>
            <a:ext cx="10515600" cy="583746"/>
          </a:xfrm>
        </p:spPr>
        <p:txBody>
          <a:bodyPr/>
          <a:lstStyle/>
          <a:p>
            <a:pPr marL="0" indent="0" algn="ctr">
              <a:buNone/>
            </a:pPr>
            <a:r>
              <a:rPr lang="id-ID" dirty="0"/>
              <a:t>Notion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289EB-4469-4327-B32B-22B3CC1010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1" y="2011362"/>
            <a:ext cx="9405257" cy="448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9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55E2-1B2C-4A56-AE48-B76DD6D1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561"/>
          </a:xfrm>
        </p:spPr>
        <p:txBody>
          <a:bodyPr/>
          <a:lstStyle/>
          <a:p>
            <a:r>
              <a:rPr lang="id-ID" dirty="0"/>
              <a:t>Wireframe</a:t>
            </a:r>
            <a:endParaRPr lang="en-ID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8BEED84-6110-40DA-822D-9040E274E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" y="1079336"/>
            <a:ext cx="11887199" cy="577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0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F6C1-9F73-44BC-8D6D-C90690CC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2703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261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Aplikasi Catalog Board Game</vt:lpstr>
      <vt:lpstr>PROJECT CHARTER</vt:lpstr>
      <vt:lpstr>PROJECT SCOPE STATEMENT</vt:lpstr>
      <vt:lpstr>Work Breakdown Structure</vt:lpstr>
      <vt:lpstr>Gantt Chart</vt:lpstr>
      <vt:lpstr>Project Management Tools</vt:lpstr>
      <vt:lpstr>Wireframe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Catalog Board Game</dc:title>
  <dc:creator>HP</dc:creator>
  <cp:lastModifiedBy>HP</cp:lastModifiedBy>
  <cp:revision>8</cp:revision>
  <dcterms:created xsi:type="dcterms:W3CDTF">2021-04-17T03:10:53Z</dcterms:created>
  <dcterms:modified xsi:type="dcterms:W3CDTF">2021-04-17T04:14:53Z</dcterms:modified>
</cp:coreProperties>
</file>