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modSld addSection delSection">
      <pc:chgData name="alful falakh" userId="48e217df925ce595" providerId="LiveId" clId="{9AD53882-7CF3-4857-ADDC-F1BAE670FA97}" dt="2021-04-20T11:57:46.901" v="339" actId="1076"/>
      <pc:docMkLst>
        <pc:docMk/>
      </pc:docMkLst>
      <pc:sldChg chg="modSp mod">
        <pc:chgData name="alful falakh" userId="48e217df925ce595" providerId="LiveId" clId="{9AD53882-7CF3-4857-ADDC-F1BAE670FA97}" dt="2021-04-20T11:52:05.527" v="248" actId="123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0T11:52:05.527" v="248" actId="123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20/04/2021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id-ID" dirty="0"/>
              <a:t>Wireframe</a:t>
            </a:r>
            <a:endParaRPr lang="en-ID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8BEED84-6110-40DA-822D-9040E274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79336"/>
            <a:ext cx="11887199" cy="57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PROJECT SCOPE STATEMENT</vt:lpstr>
      <vt:lpstr>Work Breakdown Structure</vt:lpstr>
      <vt:lpstr>Gantt Chart</vt:lpstr>
      <vt:lpstr>Project Management Tools : Notion</vt:lpstr>
      <vt:lpstr>Diagram : Draw.io</vt:lpstr>
      <vt:lpstr>Wireframe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8</cp:revision>
  <dcterms:created xsi:type="dcterms:W3CDTF">2021-04-17T03:10:53Z</dcterms:created>
  <dcterms:modified xsi:type="dcterms:W3CDTF">2021-04-20T11:57:56Z</dcterms:modified>
</cp:coreProperties>
</file>