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5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0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5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7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51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8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174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</a:t>
            </a:r>
            <a:r>
              <a:rPr lang="id-ID" b="1" dirty="0"/>
              <a:t>ASANI</a:t>
            </a:r>
            <a:r>
              <a:rPr lang="en-US" b="1" dirty="0"/>
              <a:t>		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1" y="940028"/>
            <a:ext cx="104352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18" y="1801090"/>
            <a:ext cx="2009546" cy="45027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59" y="1801090"/>
            <a:ext cx="2009547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5" y="1862050"/>
            <a:ext cx="2009546" cy="4483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83" y="1862050"/>
            <a:ext cx="2009547" cy="448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17" y="1862050"/>
            <a:ext cx="2009547" cy="448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050"/>
            <a:ext cx="2009547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831273"/>
            <a:ext cx="9964189" cy="92825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966426"/>
            <a:ext cx="9933708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29812"/>
              </p:ext>
            </p:extLst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40574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7" y="2285999"/>
            <a:ext cx="9942983" cy="39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86691"/>
            <a:ext cx="9936479" cy="864227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id-ID" dirty="0"/>
              <a:t>IAGRAM</a:t>
            </a:r>
            <a:r>
              <a:rPr lang="en-US" dirty="0"/>
              <a:t>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750918"/>
            <a:ext cx="9936479" cy="354972"/>
          </a:xfrm>
        </p:spPr>
        <p:txBody>
          <a:bodyPr>
            <a:normAutofit lnSpcReduction="10000"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05890"/>
            <a:ext cx="9936479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460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: Admin</vt:lpstr>
      <vt:lpstr>WIREFRAME :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34</cp:revision>
  <dcterms:created xsi:type="dcterms:W3CDTF">2021-04-17T03:10:53Z</dcterms:created>
  <dcterms:modified xsi:type="dcterms:W3CDTF">2021-04-22T00:12:13Z</dcterms:modified>
</cp:coreProperties>
</file>