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6" r:id="rId9"/>
    <p:sldId id="262" r:id="rId10"/>
    <p:sldId id="268" r:id="rId11"/>
    <p:sldId id="264" r:id="rId12"/>
    <p:sldId id="265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12:43:25.704" v="370" actId="1076"/>
      <pc:docMkLst>
        <pc:docMk/>
      </pc:docMkLst>
      <pc:sldChg chg="modSp mod">
        <pc:chgData name="alful falakh" userId="48e217df925ce595" providerId="LiveId" clId="{9AD53882-7CF3-4857-ADDC-F1BAE670FA97}" dt="2021-04-20T11:52:05.527" v="248" actId="123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0T11:52:05.527" v="248" actId="123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0T11:53:14.622" v="277" actId="123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0T11:53:14.622" v="277" actId="123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9402-137A-4FEC-A550-A276EFF7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E6CB0-4547-4655-82F0-552C5A8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E2632-15A2-4244-BB4F-4B7EEF8F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2FF5-4082-4BA8-9EC5-A48112D3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52E7-ACE4-4908-822F-98449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0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4D4-F879-4366-A894-6ED428F0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37BB-0ACB-4400-BABD-D9150E9D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307-AC22-47F9-BCF6-B173D869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C0A-8900-4449-915A-3F542A87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F74C-01D2-4D7A-A7FD-90722D7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267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F3F5A-F978-4D98-BBFD-E7D157A8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0D20F-3300-451F-AF98-9D68BD32F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A0E5-6BC4-4F74-AEB2-B23FC4E7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18E1A-BDB6-4A51-B594-A0B4D2B5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818B-E5F4-4D53-98FC-D1C1A3E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46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4023-74FA-467C-A491-E74702EF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EA1D-7C9C-4A2A-83EF-F3AF1320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1EFA-34FC-465C-BFA9-A449D7BB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42CB-D1E6-4A72-AEAB-368A4FB8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D75C5-CB9F-41CC-B2C5-CC74857B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B533-5611-4AF0-832E-F858569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3047-1764-4FD7-822B-C445666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3E70-7982-45ED-B5C7-D41214D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BE2D-4C66-4EDE-8B7F-484FD8A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7DF9-9655-4CEA-9C87-33F361BD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8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1D1C-8C8A-4DF3-827D-768B471A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8D06-E247-42B4-94F5-44040D5B6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B830F-83B9-4193-A7FD-F058AA754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A2EC-463E-4FEA-B6FC-DAF6D7FA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126C0-2141-4038-97DB-F504F82C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96CCA-373B-443A-BC4F-96727100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7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25F1-AD3D-4A32-904D-5BB420FE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4611-E5BB-49C2-97D3-25E41CCE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2102-4B0A-4E86-A723-47B925EF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48B85-E7D5-47FF-AD97-2C9F4F552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2D3FA-1CBC-4CF5-8925-D8C30DAB6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5BEDE-061E-46EF-880C-594F41F9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C60B4-0506-4052-BE66-A4C1E46A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6825-4238-4F44-A1F9-DD7D03B9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35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D8FE-399E-4740-A3BD-937DD077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D2A8-1E9C-4A68-B3CD-0231F06E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29BD5-D9D5-4B5E-A31C-A41A7B9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E302-6F05-4D1C-9A00-4606BBF2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465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8042C-960F-4E18-854C-82ECAF7C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87761-F2BD-4174-B20D-3057C75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35BE-17B9-48BA-AA97-04F83CCD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82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EF47-8AA2-4D82-B055-3EDBE1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D47CC-B0A5-4E2D-AFE3-1A6F7443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953B9-79A4-4ED3-9E02-CBFF8D8BA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4EA2-B509-4443-AFDF-35A21F99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3B6E-2C05-428D-88AB-B6945F93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287B3-227A-41FD-B9AB-5589E8DD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5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F95-B19C-4650-8B40-5872B6FC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CE603-8C91-4E02-B5EC-5E2822E17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69254-6597-4EB1-93AA-69C090F3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4A93-9548-4737-A83F-10718BC4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6BA3C-A32A-460F-83A2-97AB796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9A59-A7D3-4B91-8570-F81494A6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633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5DED7-FBD5-4BB8-8735-CF57D897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CA5-6D6B-4179-B072-5FDEA3B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C31B8-AF9B-4855-AE7F-EA06ACFB6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21/04/2021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CAA2-4119-498E-B96A-641CE09B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9F22-34C7-4F8B-9052-8D4DB780C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50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49091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Pala Raja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9711"/>
          </a:xfrm>
        </p:spPr>
        <p:txBody>
          <a:bodyPr/>
          <a:lstStyle/>
          <a:p>
            <a:r>
              <a:rPr lang="en-US" b="1" dirty="0"/>
              <a:t>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kepada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Admin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Bahasa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pemrograman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java dan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dibuat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1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OS Android.</a:t>
            </a:r>
            <a:endParaRPr lang="id-ID" sz="21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73" y="1801092"/>
            <a:ext cx="8437418" cy="3948284"/>
          </a:xfrm>
        </p:spPr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828800"/>
            <a:ext cx="9878292" cy="3768436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5837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71" y="2091872"/>
            <a:ext cx="9405257" cy="44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670"/>
          </a:xfrm>
        </p:spPr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85" y="2228295"/>
            <a:ext cx="7661429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389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Times New Roman</vt:lpstr>
      <vt:lpstr>Office Theme</vt:lpstr>
      <vt:lpstr>Aplikasi Catalog Board Game</vt:lpstr>
      <vt:lpstr>PROJECT CHARTER</vt:lpstr>
      <vt:lpstr>Logo</vt:lpstr>
      <vt:lpstr>PROJECT SCOPE STATEMENT</vt:lpstr>
      <vt:lpstr>Work Breakdown Structure</vt:lpstr>
      <vt:lpstr>Gantt Chart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alful falakh</cp:lastModifiedBy>
  <cp:revision>9</cp:revision>
  <dcterms:created xsi:type="dcterms:W3CDTF">2021-04-17T03:10:53Z</dcterms:created>
  <dcterms:modified xsi:type="dcterms:W3CDTF">2021-04-21T12:43:27Z</dcterms:modified>
</cp:coreProperties>
</file>