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9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5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0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3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5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7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7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70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51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085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4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</a:t>
            </a:r>
            <a:r>
              <a:rPr lang="id-ID" dirty="0"/>
              <a:t>PLIKASI </a:t>
            </a:r>
            <a:r>
              <a:rPr lang="en-US" dirty="0"/>
              <a:t>C</a:t>
            </a:r>
            <a:r>
              <a:rPr lang="id-ID" dirty="0"/>
              <a:t>ATALOG</a:t>
            </a:r>
            <a:r>
              <a:rPr lang="en-US" dirty="0"/>
              <a:t> B</a:t>
            </a:r>
            <a:r>
              <a:rPr lang="id-ID" dirty="0"/>
              <a:t>OARD</a:t>
            </a:r>
            <a:r>
              <a:rPr lang="en-US" dirty="0"/>
              <a:t> G</a:t>
            </a:r>
            <a:r>
              <a:rPr lang="id-ID" dirty="0"/>
              <a:t>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          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6" y="0"/>
            <a:ext cx="10105053" cy="839561"/>
          </a:xfrm>
        </p:spPr>
        <p:txBody>
          <a:bodyPr/>
          <a:lstStyle/>
          <a:p>
            <a:r>
              <a:rPr lang="id-ID" dirty="0"/>
              <a:t>WIREFRAME :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0"/>
            <a:ext cx="10077061" cy="789709"/>
          </a:xfrm>
        </p:spPr>
        <p:txBody>
          <a:bodyPr/>
          <a:lstStyle/>
          <a:p>
            <a:r>
              <a:rPr lang="id-ID" dirty="0"/>
              <a:t>WIREFRAME :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09"/>
            <a:ext cx="12191999" cy="606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91" y="940028"/>
            <a:ext cx="10566743" cy="861062"/>
          </a:xfrm>
        </p:spPr>
        <p:txBody>
          <a:bodyPr/>
          <a:lstStyle/>
          <a:p>
            <a:r>
              <a:rPr lang="en-US" dirty="0"/>
              <a:t>M</a:t>
            </a:r>
            <a:r>
              <a:rPr lang="id-ID" dirty="0"/>
              <a:t>OCKUP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1" y="1801090"/>
            <a:ext cx="2009546" cy="450272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32" y="1801090"/>
            <a:ext cx="2009546" cy="450272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73" y="1801090"/>
            <a:ext cx="2009547" cy="450272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18" y="1801090"/>
            <a:ext cx="2009546" cy="45027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659" y="1801090"/>
            <a:ext cx="2009547" cy="4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35" y="1862050"/>
            <a:ext cx="2009546" cy="4483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683" y="1862050"/>
            <a:ext cx="2009547" cy="4483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17" y="1862050"/>
            <a:ext cx="2009547" cy="44833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2050"/>
            <a:ext cx="2009547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2924"/>
          </a:xfrm>
        </p:spPr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3" y="966426"/>
            <a:ext cx="10058400" cy="765393"/>
          </a:xfrm>
        </p:spPr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31819"/>
            <a:ext cx="10695709" cy="4641272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id-ID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Raga Pala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942108"/>
            <a:ext cx="9964189" cy="775855"/>
          </a:xfrm>
        </p:spPr>
        <p:txBody>
          <a:bodyPr/>
          <a:lstStyle/>
          <a:p>
            <a:r>
              <a:rPr lang="en-US" dirty="0"/>
              <a:t>L</a:t>
            </a:r>
            <a:r>
              <a:rPr lang="id-ID" dirty="0"/>
              <a:t>OGO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678872"/>
            <a:ext cx="10162309" cy="1052946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731818"/>
            <a:ext cx="10619509" cy="4572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3"/>
            <a:r>
              <a:rPr lang="en-US" dirty="0"/>
              <a:t>Login admin dan login user</a:t>
            </a:r>
            <a:endParaRPr lang="en-ID" dirty="0"/>
          </a:p>
          <a:p>
            <a:pPr lvl="3"/>
            <a:r>
              <a:rPr lang="en-US" dirty="0"/>
              <a:t>Daftar user</a:t>
            </a:r>
            <a:endParaRPr lang="en-ID" dirty="0"/>
          </a:p>
          <a:p>
            <a:pPr lvl="3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3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3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3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3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3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70" y="942109"/>
            <a:ext cx="9909110" cy="831273"/>
          </a:xfrm>
        </p:spPr>
        <p:txBody>
          <a:bodyPr/>
          <a:lstStyle/>
          <a:p>
            <a:r>
              <a:rPr lang="en-US" dirty="0"/>
              <a:t>W</a:t>
            </a:r>
            <a:r>
              <a:rPr lang="id-ID" dirty="0"/>
              <a:t>ORK</a:t>
            </a:r>
            <a:r>
              <a:rPr lang="en-US" dirty="0"/>
              <a:t> B</a:t>
            </a:r>
            <a:r>
              <a:rPr lang="id-ID" dirty="0"/>
              <a:t>REAKDOWN</a:t>
            </a:r>
            <a:r>
              <a:rPr lang="en-US" dirty="0"/>
              <a:t> S</a:t>
            </a:r>
            <a:r>
              <a:rPr lang="id-ID" dirty="0"/>
              <a:t>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1" y="1773382"/>
            <a:ext cx="9909109" cy="4515450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955963"/>
            <a:ext cx="9922625" cy="803563"/>
          </a:xfrm>
        </p:spPr>
        <p:txBody>
          <a:bodyPr/>
          <a:lstStyle/>
          <a:p>
            <a:r>
              <a:rPr lang="en-US" b="1" dirty="0"/>
              <a:t>G</a:t>
            </a:r>
            <a:r>
              <a:rPr lang="id-ID" b="1" dirty="0"/>
              <a:t>ANTT</a:t>
            </a:r>
            <a:r>
              <a:rPr lang="en-US" b="1" dirty="0"/>
              <a:t> C</a:t>
            </a:r>
            <a:r>
              <a:rPr lang="id-ID" b="1" dirty="0"/>
              <a:t>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5" y="1759527"/>
            <a:ext cx="9922625" cy="4529305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4" y="945472"/>
            <a:ext cx="9950336" cy="827343"/>
          </a:xfrm>
        </p:spPr>
        <p:txBody>
          <a:bodyPr/>
          <a:lstStyle/>
          <a:p>
            <a:r>
              <a:rPr lang="en-US" dirty="0"/>
              <a:t>P</a:t>
            </a:r>
            <a:r>
              <a:rPr lang="id-ID" dirty="0"/>
              <a:t>ENUGASAN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429812"/>
              </p:ext>
            </p:extLst>
          </p:nvPr>
        </p:nvGraphicFramePr>
        <p:xfrm>
          <a:off x="1205345" y="1772816"/>
          <a:ext cx="9950335" cy="413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2104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960813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4057418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483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Angga Raga Pala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696" y="900545"/>
            <a:ext cx="9942984" cy="847407"/>
          </a:xfrm>
        </p:spPr>
        <p:txBody>
          <a:bodyPr/>
          <a:lstStyle/>
          <a:p>
            <a:r>
              <a:rPr lang="id-ID" dirty="0"/>
              <a:t>PROJECT MANAGEMENT 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97" y="1747952"/>
            <a:ext cx="9942983" cy="63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697" y="2285999"/>
            <a:ext cx="9942983" cy="392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86691"/>
            <a:ext cx="9936479" cy="864227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id-ID" dirty="0"/>
              <a:t>IAGRAM</a:t>
            </a:r>
            <a:r>
              <a:rPr lang="en-US" dirty="0"/>
              <a:t>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750918"/>
            <a:ext cx="9936479" cy="354972"/>
          </a:xfrm>
        </p:spPr>
        <p:txBody>
          <a:bodyPr>
            <a:normAutofit lnSpcReduction="10000"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105890"/>
            <a:ext cx="9936479" cy="41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461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Retrospect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: Admin</vt:lpstr>
      <vt:lpstr>WIREFRAME :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HP</cp:lastModifiedBy>
  <cp:revision>31</cp:revision>
  <dcterms:created xsi:type="dcterms:W3CDTF">2021-04-17T03:10:53Z</dcterms:created>
  <dcterms:modified xsi:type="dcterms:W3CDTF">2021-04-21T23:06:44Z</dcterms:modified>
</cp:coreProperties>
</file>