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771B-896B-429A-95B9-E23531EB6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7D3C9-D019-4DBF-810B-6F7F146D1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3C9E7-0D9B-454F-9EB6-690B8532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30/06/2021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CF294-FAF8-46D4-A4EE-433AC19C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902A8-06B9-4D30-861D-8F18F629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169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7636-F097-4F6F-BA86-9405D1EFB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AAC47-EE55-4F49-89C1-B9EA53916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85675-0A3F-48F2-AE02-F1C4D5B68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30/06/2021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BB63E-56C5-47F9-B3B6-71441ECB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1046A-7616-4F66-92B1-75C8C64E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53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210AD7-BC45-4948-A710-0DFA69814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3DD0D-2DAB-48CD-BE7D-C0B1543D8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7C83-1276-4CF9-8BB3-D8A4665C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30/06/2021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9D94A-C6C0-410F-9C7F-8170D919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9E40F-17DD-4F78-AAB0-6053B593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184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E509-FAEB-488E-99B9-1102C260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D2114-4503-4ACF-B111-8FF87BD48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CFF7B-6283-4BCE-A7D3-C447C5A4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30/06/2021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BDBAE-55AF-499F-80CD-39EFC40A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058C7-820E-4B82-8458-6549A13D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994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3CA2-25BC-4460-90C7-D7D9E5DAD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E0566-5A05-4AB0-A7E9-4DB94C418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E2AEB-15F8-46C6-9F89-A5746267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30/06/2021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1513E-38C9-4A15-ADA1-F8BF72336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56619-F33C-4609-A65C-E3A807E7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400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53702-F356-4262-BF83-E5FB9B14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55A85-9A27-48DD-A7E3-3CF737E07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8EBAA-3385-47E0-8DDB-111409AA3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EFF2C-E65F-4E15-BFD6-348EDAF1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30/06/2021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5DC49-AEDE-4ADB-98EB-D6BB211A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46E22-8ED0-49AB-839E-FC751B71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307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8A9E-B99B-4159-9459-FEA37613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FE82F-EBCD-416F-BD8D-605F0AFC1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1ABF5-09AD-4AAD-BA14-7A798912C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9EF61-C409-4C5F-8061-BE267D4D1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41795D-9FE4-402E-A3B7-E5C7EECB2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4558DB-A320-4CB9-B741-F17DA65B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30/06/2021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2515F-EA2D-4C69-981D-7D82C090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47AB8A-DB6B-42E0-A179-B34557BD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199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6C74-31FF-4C8B-AFE0-8987347C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EBC7C-1C32-465F-B8F3-CFF6AD3F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30/06/2021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3AEE0-18BA-428D-B598-9C46A988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3D113-A3CB-4E23-B71C-3B154C46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840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E9129-ABF1-4760-BA5C-D861510D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30/06/2021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41FDD-D747-43C9-AB43-969121C0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8E25E-6475-407D-8697-2E285C06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420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FA3A-FAF1-45CD-A34B-73BD82F5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96561-7468-474C-B48F-DFE6ED9AB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1690D-FBE0-4AC2-9FE8-EBF61BB4A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BBE31-F809-4117-941B-FCCB5C37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30/06/2021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FBAA8-DEDC-4785-9D32-93ED8C84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87AB3-F89B-4330-9E75-D49284DA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580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A0DD-2477-4082-8A18-1290C8A3E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AF185B-9E38-4199-9C8C-4293F3113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52914-EDFB-40EB-AFB7-D1E2D8981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AE884-B71B-4929-892E-0ED6A81D5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30/06/2021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19C15-849E-4FE7-A5B6-6F095C23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66079-82A4-436D-8F0D-C5FF63B4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205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C26F5-6EEA-4EA9-AE51-CF39CB1EA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19437-44CB-4BE0-B211-D90DABBAF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04562-C775-4C1B-8CE2-83E955F45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E033C-84D7-4C81-BFF1-0F289B167355}" type="datetimeFigureOut">
              <a:rPr lang="id-ID" smtClean="0"/>
              <a:t>30/06/2021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ACEDC-5FC5-4BFC-9288-2CE8050A9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08FBC-717D-4626-B2CD-14B8D86EF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165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heswaraAW" TargetMode="External"/><Relationship Id="rId2" Type="http://schemas.openxmlformats.org/officeDocument/2006/relationships/hyperlink" Target="https://github.com/Habiib-iqb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ggaraga1408" TargetMode="External"/><Relationship Id="rId5" Type="http://schemas.openxmlformats.org/officeDocument/2006/relationships/hyperlink" Target="https://github.com/bytetxt" TargetMode="External"/><Relationship Id="rId4" Type="http://schemas.openxmlformats.org/officeDocument/2006/relationships/hyperlink" Target="https://github.com/alfu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7745"/>
            <a:ext cx="91440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</a:t>
            </a:r>
            <a:r>
              <a:rPr lang="id-ID" dirty="0"/>
              <a:t>PLIKASI </a:t>
            </a:r>
            <a:r>
              <a:rPr lang="en-US" dirty="0"/>
              <a:t>C</a:t>
            </a:r>
            <a:r>
              <a:rPr lang="id-ID" dirty="0"/>
              <a:t>ATALOG</a:t>
            </a:r>
            <a:r>
              <a:rPr lang="en-US" dirty="0"/>
              <a:t> B</a:t>
            </a:r>
            <a:r>
              <a:rPr lang="id-ID" dirty="0"/>
              <a:t>OARD</a:t>
            </a:r>
            <a:r>
              <a:rPr lang="en-US" dirty="0"/>
              <a:t> G</a:t>
            </a:r>
            <a:r>
              <a:rPr lang="id-ID" dirty="0"/>
              <a:t>AME</a:t>
            </a:r>
            <a:endParaRPr lang="en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4512" y="2881747"/>
            <a:ext cx="8963487" cy="310341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Kelas 4611 RPL - </a:t>
            </a:r>
            <a:r>
              <a:rPr lang="en-US" sz="3200" b="1" dirty="0" err="1"/>
              <a:t>Kelompok</a:t>
            </a:r>
            <a:r>
              <a:rPr lang="en-US" sz="3200" b="1" dirty="0"/>
              <a:t> 4</a:t>
            </a:r>
          </a:p>
          <a:p>
            <a:pPr algn="ctr"/>
            <a:endParaRPr lang="id-ID" b="1" dirty="0"/>
          </a:p>
          <a:p>
            <a:endParaRPr lang="en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64FF-DBE6-4B73-A4B3-FE779E41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User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088E5-24E5-47EC-9D56-A46E52BD3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data user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dibuat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53751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D5FF-82F9-48D2-A3C4-845A0D46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Konfirmasi</a:t>
            </a:r>
            <a:r>
              <a:rPr lang="en-US" dirty="0"/>
              <a:t> History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25F8-45B1-4EAF-88C6-4720D9FCA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admin</a:t>
            </a:r>
          </a:p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mengkonfirmasi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history</a:t>
            </a:r>
          </a:p>
          <a:p>
            <a:r>
              <a:rPr lang="en-US" dirty="0" err="1"/>
              <a:t>Apabila</a:t>
            </a:r>
            <a:r>
              <a:rPr lang="en-US" dirty="0"/>
              <a:t> di </a:t>
            </a:r>
            <a:r>
              <a:rPr lang="en-US" dirty="0" err="1"/>
              <a:t>konfirmasi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pada leaderboard</a:t>
            </a:r>
          </a:p>
          <a:p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97967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BD9A-BB84-4963-A8DE-0B38E623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Tambah</a:t>
            </a:r>
            <a:r>
              <a:rPr lang="en-US" dirty="0"/>
              <a:t> Game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75503-BDFB-4511-9640-B72D49EDB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admin</a:t>
            </a:r>
          </a:p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game</a:t>
            </a:r>
          </a:p>
          <a:p>
            <a:r>
              <a:rPr lang="en-US" dirty="0"/>
              <a:t>Game yang </a:t>
            </a:r>
            <a:r>
              <a:rPr lang="en-US" dirty="0" err="1"/>
              <a:t>ditambah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kategorikan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1328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BC6D-3D71-4638-AAEA-5D7BB6416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Daftar User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BA393-1B6C-4FC0-BECB-18CA80433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admin</a:t>
            </a:r>
          </a:p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data user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user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export data </a:t>
            </a:r>
            <a:r>
              <a:rPr lang="en-US" dirty="0" err="1"/>
              <a:t>ke</a:t>
            </a:r>
            <a:r>
              <a:rPr lang="en-US" dirty="0"/>
              <a:t> csv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8092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7751-6541-40B5-BD85-2AD78C7C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44735"/>
            <a:ext cx="8911687" cy="1280890"/>
          </a:xfrm>
        </p:spPr>
        <p:txBody>
          <a:bodyPr/>
          <a:lstStyle/>
          <a:p>
            <a:r>
              <a:rPr lang="en-US" dirty="0" err="1"/>
              <a:t>Anggota</a:t>
            </a:r>
            <a:endParaRPr lang="id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F5D096-6DFA-489A-8A1A-85496C222E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773791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901">
                  <a:extLst>
                    <a:ext uri="{9D8B030D-6E8A-4147-A177-3AD203B41FA5}">
                      <a16:colId xmlns:a16="http://schemas.microsoft.com/office/drawing/2014/main" val="309527334"/>
                    </a:ext>
                  </a:extLst>
                </a:gridCol>
                <a:gridCol w="2379216">
                  <a:extLst>
                    <a:ext uri="{9D8B030D-6E8A-4147-A177-3AD203B41FA5}">
                      <a16:colId xmlns:a16="http://schemas.microsoft.com/office/drawing/2014/main" val="1556184928"/>
                    </a:ext>
                  </a:extLst>
                </a:gridCol>
                <a:gridCol w="4740674">
                  <a:extLst>
                    <a:ext uri="{9D8B030D-6E8A-4147-A177-3AD203B41FA5}">
                      <a16:colId xmlns:a16="http://schemas.microsoft.com/office/drawing/2014/main" val="4026958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Nim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9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id-ID" b="1" dirty="0"/>
                        <a:t>Habiib Iqbal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Sobari</a:t>
                      </a:r>
                      <a:r>
                        <a:rPr lang="en-US" b="1" dirty="0"/>
                        <a:t>	</a:t>
                      </a:r>
                      <a:endParaRPr lang="en-ID" dirty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A11.2018.11458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https://github.com/Habiib-iqbal</a:t>
                      </a:r>
                      <a:endParaRPr lang="id-ID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83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Maheswara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Athallah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Wijanarko</a:t>
                      </a:r>
                      <a:endParaRPr lang="en-ID" dirty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A11.2018.11464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https://github.com/MaheswaraAW</a:t>
                      </a:r>
                      <a:endParaRPr lang="id-ID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25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Muhammad Alful Falakh</a:t>
                      </a:r>
                      <a:endParaRPr lang="en-ID" dirty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A11.2018.11471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https://github.com/alful</a:t>
                      </a:r>
                      <a:endParaRPr lang="id-ID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12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Kurnia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Rizqi</a:t>
                      </a:r>
                      <a:r>
                        <a:rPr lang="en-US" b="1" dirty="0"/>
                        <a:t> Nur </a:t>
                      </a:r>
                      <a:r>
                        <a:rPr lang="en-US" b="1" dirty="0" err="1"/>
                        <a:t>Hasani</a:t>
                      </a:r>
                      <a:endParaRPr lang="en-ID" dirty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A11.2018.11489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https://github.com/bytetxt</a:t>
                      </a:r>
                      <a:endParaRPr lang="id-ID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9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Angga</a:t>
                      </a:r>
                      <a:r>
                        <a:rPr lang="en-US" b="1" dirty="0"/>
                        <a:t> Raga Pala</a:t>
                      </a:r>
                      <a:endParaRPr lang="en-ID" dirty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A11.2018.11607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https://github.com/anggaraga1408</a:t>
                      </a:r>
                      <a:endParaRPr lang="id-ID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99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46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E3E9-8B20-4B0A-8B03-9166D104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7ABFB-6256-45D2-9835-E84B9D55D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dan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r>
              <a:rPr lang="en-US" dirty="0"/>
              <a:t>Login </a:t>
            </a:r>
            <a:r>
              <a:rPr lang="en-US" dirty="0" err="1"/>
              <a:t>menggunakan</a:t>
            </a:r>
            <a:r>
              <a:rPr lang="en-US" dirty="0"/>
              <a:t> email dan kata </a:t>
            </a:r>
            <a:r>
              <a:rPr lang="en-US" dirty="0" err="1"/>
              <a:t>sandi</a:t>
            </a:r>
            <a:endParaRPr lang="en-US" dirty="0"/>
          </a:p>
          <a:p>
            <a:r>
              <a:rPr lang="en-US" dirty="0"/>
              <a:t>Kata </a:t>
            </a:r>
            <a:r>
              <a:rPr lang="en-US" dirty="0" err="1"/>
              <a:t>sandi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di hide dan unhide</a:t>
            </a:r>
          </a:p>
          <a:p>
            <a:r>
              <a:rPr lang="en-US" dirty="0" err="1"/>
              <a:t>Apabila</a:t>
            </a:r>
            <a:r>
              <a:rPr lang="en-US" dirty="0"/>
              <a:t> data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pemberitahuan</a:t>
            </a:r>
            <a:endParaRPr lang="id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9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8AD4-F329-4626-848F-3F6F7217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67D68-63AC-4E2E-8D8C-2E152857E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mendaftar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aplikasi</a:t>
            </a:r>
            <a:endParaRPr lang="en-US" dirty="0"/>
          </a:p>
          <a:p>
            <a:r>
              <a:rPr lang="en-US" dirty="0" err="1"/>
              <a:t>Apabila</a:t>
            </a:r>
            <a:r>
              <a:rPr lang="en-US" dirty="0"/>
              <a:t> data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pemberitahuan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347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2C38-7036-478B-A545-FA4F7D21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dan Dashboard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F3080-916C-4FB7-ACC5-3FB855708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Firebase </a:t>
            </a:r>
            <a:r>
              <a:rPr lang="en-US" dirty="0" err="1"/>
              <a:t>authentification</a:t>
            </a:r>
            <a:endParaRPr lang="en-US" dirty="0"/>
          </a:p>
          <a:p>
            <a:r>
              <a:rPr lang="en-US" dirty="0"/>
              <a:t>Setelah login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pemisahan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level </a:t>
            </a:r>
            <a:r>
              <a:rPr lang="en-US" dirty="0" err="1"/>
              <a:t>akses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user dan admin</a:t>
            </a:r>
          </a:p>
          <a:p>
            <a:r>
              <a:rPr lang="en-US" dirty="0" err="1"/>
              <a:t>Terdapat</a:t>
            </a:r>
            <a:r>
              <a:rPr lang="en-US" dirty="0"/>
              <a:t> menu daftar game, edit user dan log out pada </a:t>
            </a:r>
            <a:r>
              <a:rPr lang="en-US" dirty="0" err="1"/>
              <a:t>akses</a:t>
            </a:r>
            <a:r>
              <a:rPr lang="en-US" dirty="0"/>
              <a:t> level user</a:t>
            </a:r>
          </a:p>
          <a:p>
            <a:r>
              <a:rPr lang="en-US" dirty="0" err="1"/>
              <a:t>Terdapat</a:t>
            </a:r>
            <a:r>
              <a:rPr lang="en-US" dirty="0"/>
              <a:t> menu daftar game, </a:t>
            </a:r>
            <a:r>
              <a:rPr lang="en-US" dirty="0" err="1"/>
              <a:t>konfirmasi</a:t>
            </a:r>
            <a:r>
              <a:rPr lang="en-US" dirty="0"/>
              <a:t> history, daftar user, log out dan </a:t>
            </a:r>
            <a:r>
              <a:rPr lang="en-US" dirty="0" err="1"/>
              <a:t>tambah</a:t>
            </a:r>
            <a:r>
              <a:rPr lang="en-US" dirty="0"/>
              <a:t> game pada </a:t>
            </a:r>
            <a:r>
              <a:rPr lang="en-US" dirty="0" err="1"/>
              <a:t>akses</a:t>
            </a:r>
            <a:r>
              <a:rPr lang="en-US" dirty="0"/>
              <a:t> level admin</a:t>
            </a:r>
          </a:p>
        </p:txBody>
      </p:sp>
    </p:spTree>
    <p:extLst>
      <p:ext uri="{BB962C8B-B14F-4D97-AF65-F5344CB8AC3E}">
        <p14:creationId xmlns:p14="http://schemas.microsoft.com/office/powerpoint/2010/main" val="168571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3B6F-DDCF-41FB-A0CD-5A300F26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Daftar Game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DBF40-626A-4AA2-9DAD-3E42EE358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Daftar game pada user dan admin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dan </a:t>
            </a:r>
            <a:r>
              <a:rPr lang="en-US" dirty="0" err="1"/>
              <a:t>isinya</a:t>
            </a:r>
            <a:endParaRPr lang="en-US" dirty="0"/>
          </a:p>
          <a:p>
            <a:r>
              <a:rPr lang="en-US" dirty="0"/>
              <a:t>Daftar game </a:t>
            </a:r>
            <a:r>
              <a:rPr lang="en-US" dirty="0" err="1"/>
              <a:t>dipisah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kategori</a:t>
            </a:r>
            <a:endParaRPr lang="en-US" dirty="0"/>
          </a:p>
          <a:p>
            <a:r>
              <a:rPr lang="en-US" dirty="0" err="1"/>
              <a:t>Saat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game pada daftar game di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tampil</a:t>
            </a:r>
            <a:r>
              <a:rPr lang="en-US" dirty="0"/>
              <a:t> detail </a:t>
            </a:r>
            <a:r>
              <a:rPr lang="en-US" dirty="0" err="1"/>
              <a:t>dari</a:t>
            </a:r>
            <a:r>
              <a:rPr lang="en-US" dirty="0"/>
              <a:t> game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9980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7B68-8285-4008-B643-E822E703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 Game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BB943-5CD3-40AA-8FFB-A8C1C1177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Pada user dan admin detail  game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button pada detail </a:t>
            </a:r>
            <a:r>
              <a:rPr lang="en-US" dirty="0" err="1"/>
              <a:t>berbeda</a:t>
            </a:r>
            <a:endParaRPr lang="en-US" dirty="0"/>
          </a:p>
          <a:p>
            <a:r>
              <a:rPr lang="en-US" dirty="0"/>
              <a:t>Pada detail game user, button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leaderboard dan  </a:t>
            </a:r>
            <a:r>
              <a:rPr lang="en-US" dirty="0" err="1"/>
              <a:t>tambah</a:t>
            </a:r>
            <a:r>
              <a:rPr lang="en-US" dirty="0"/>
              <a:t> history</a:t>
            </a:r>
          </a:p>
          <a:p>
            <a:r>
              <a:rPr lang="en-US" dirty="0"/>
              <a:t>Pada detail game admin, button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lederboard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56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758F-34C4-4CB2-A59F-F12226BD3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Leaderboard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C5B50-D56B-41B4-AE64-140DC7E15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Pada user dan admin leaderboard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game dan </a:t>
            </a:r>
            <a:r>
              <a:rPr lang="en-US" dirty="0" err="1"/>
              <a:t>melihat</a:t>
            </a:r>
            <a:r>
              <a:rPr lang="en-US" dirty="0"/>
              <a:t> detail game</a:t>
            </a:r>
          </a:p>
          <a:p>
            <a:r>
              <a:rPr lang="en-US" dirty="0"/>
              <a:t>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pendataan</a:t>
            </a:r>
            <a:r>
              <a:rPr lang="en-US" dirty="0"/>
              <a:t> leaderboard </a:t>
            </a:r>
            <a:r>
              <a:rPr lang="en-US" dirty="0" err="1"/>
              <a:t>berdasarkan</a:t>
            </a:r>
            <a:r>
              <a:rPr lang="en-US" dirty="0"/>
              <a:t> game yang </a:t>
            </a:r>
            <a:r>
              <a:rPr lang="en-US" dirty="0" err="1"/>
              <a:t>sama</a:t>
            </a:r>
            <a:endParaRPr lang="en-US" dirty="0"/>
          </a:p>
          <a:p>
            <a:r>
              <a:rPr lang="en-US" dirty="0"/>
              <a:t>Isi </a:t>
            </a:r>
            <a:r>
              <a:rPr lang="en-US" dirty="0" err="1"/>
              <a:t>dari</a:t>
            </a:r>
            <a:r>
              <a:rPr lang="en-US" dirty="0"/>
              <a:t> leaderboard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nama,menang</a:t>
            </a:r>
            <a:r>
              <a:rPr lang="en-US" dirty="0"/>
              <a:t>, </a:t>
            </a:r>
            <a:r>
              <a:rPr lang="en-US" dirty="0" err="1"/>
              <a:t>kalah</a:t>
            </a:r>
            <a:r>
              <a:rPr lang="en-US" dirty="0"/>
              <a:t>, </a:t>
            </a:r>
            <a:r>
              <a:rPr lang="en-US" dirty="0" err="1"/>
              <a:t>hari</a:t>
            </a:r>
            <a:r>
              <a:rPr lang="en-US" dirty="0"/>
              <a:t>, </a:t>
            </a:r>
            <a:r>
              <a:rPr lang="en-US" dirty="0" err="1"/>
              <a:t>bulan</a:t>
            </a:r>
            <a:r>
              <a:rPr lang="en-US" dirty="0"/>
              <a:t> dan </a:t>
            </a:r>
            <a:r>
              <a:rPr lang="en-US" dirty="0" err="1"/>
              <a:t>tahun</a:t>
            </a:r>
            <a:endParaRPr lang="en-US" dirty="0"/>
          </a:p>
          <a:p>
            <a:r>
              <a:rPr lang="en-US" dirty="0"/>
              <a:t>Isi pada </a:t>
            </a:r>
            <a:r>
              <a:rPr lang="en-US" dirty="0" err="1"/>
              <a:t>lederboard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poin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menang</a:t>
            </a:r>
            <a:r>
              <a:rPr lang="en-US" dirty="0"/>
              <a:t> dan </a:t>
            </a:r>
            <a:r>
              <a:rPr lang="en-US" dirty="0" err="1"/>
              <a:t>kalah</a:t>
            </a:r>
            <a:endParaRPr lang="en-US" dirty="0"/>
          </a:p>
          <a:p>
            <a:r>
              <a:rPr lang="en-US" dirty="0"/>
              <a:t>Pada admin leaderboard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diexport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,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csv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5761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EE55-CA71-40DA-8938-97EEC1C5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Tambah</a:t>
            </a:r>
            <a:r>
              <a:rPr lang="en-US" dirty="0"/>
              <a:t> History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7E5A2-8C7F-4D24-A103-E655C4074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Tambah</a:t>
            </a:r>
            <a:r>
              <a:rPr lang="en-US" dirty="0"/>
              <a:t> history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padda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level user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detail game</a:t>
            </a:r>
          </a:p>
          <a:p>
            <a:r>
              <a:rPr lang="en-US" dirty="0"/>
              <a:t>Isi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tambah</a:t>
            </a:r>
            <a:r>
              <a:rPr lang="en-US" dirty="0"/>
              <a:t> history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history </a:t>
            </a:r>
            <a:r>
              <a:rPr lang="en-US" dirty="0" err="1"/>
              <a:t>permainan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endParaRPr lang="en-US" dirty="0"/>
          </a:p>
          <a:p>
            <a:r>
              <a:rPr lang="en-US" dirty="0" err="1"/>
              <a:t>Terdapat</a:t>
            </a:r>
            <a:r>
              <a:rPr lang="en-US" dirty="0"/>
              <a:t> upload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kebenaran</a:t>
            </a:r>
            <a:endParaRPr lang="en-US" dirty="0"/>
          </a:p>
          <a:p>
            <a:r>
              <a:rPr lang="en-US" dirty="0"/>
              <a:t>Setelah </a:t>
            </a:r>
            <a:r>
              <a:rPr lang="en-US" dirty="0" err="1"/>
              <a:t>diklik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dialihkan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leaderboard</a:t>
            </a:r>
          </a:p>
          <a:p>
            <a:r>
              <a:rPr lang="en-US" dirty="0"/>
              <a:t>Setelah </a:t>
            </a:r>
            <a:r>
              <a:rPr lang="en-US" dirty="0" err="1"/>
              <a:t>tambah</a:t>
            </a:r>
            <a:r>
              <a:rPr lang="en-US" dirty="0"/>
              <a:t> history </a:t>
            </a:r>
            <a:r>
              <a:rPr lang="en-US" dirty="0" err="1"/>
              <a:t>maka</a:t>
            </a:r>
            <a:r>
              <a:rPr lang="en-US" dirty="0"/>
              <a:t> 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menyetujui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menolak</a:t>
            </a:r>
            <a:r>
              <a:rPr lang="en-US" dirty="0"/>
              <a:t> history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57181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453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APLIKASI CATALOG BOARD GAME</vt:lpstr>
      <vt:lpstr>Anggota</vt:lpstr>
      <vt:lpstr>Login</vt:lpstr>
      <vt:lpstr>Sign Up</vt:lpstr>
      <vt:lpstr>Login dan Dashboard</vt:lpstr>
      <vt:lpstr>Daftar Game</vt:lpstr>
      <vt:lpstr>Detail Game</vt:lpstr>
      <vt:lpstr>Leaderboard</vt:lpstr>
      <vt:lpstr>Tambah History</vt:lpstr>
      <vt:lpstr>Edit User</vt:lpstr>
      <vt:lpstr>Konfirmasi History</vt:lpstr>
      <vt:lpstr>Tambah Game</vt:lpstr>
      <vt:lpstr>Daftar User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CATALOG BOARD GAME</dc:title>
  <dc:creator>alful falakh</dc:creator>
  <cp:lastModifiedBy>alful falakh</cp:lastModifiedBy>
  <cp:revision>2</cp:revision>
  <dcterms:created xsi:type="dcterms:W3CDTF">2021-06-30T08:35:25Z</dcterms:created>
  <dcterms:modified xsi:type="dcterms:W3CDTF">2021-06-30T08:51:54Z</dcterms:modified>
</cp:coreProperties>
</file>