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1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771B-896B-429A-95B9-E23531EB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D3C9-D019-4DBF-810B-6F7F146D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C9E7-0D9B-454F-9EB6-690B853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F294-FAF8-46D4-A4EE-433AC19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02A8-06B9-4D30-861D-8F18F62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1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7636-F097-4F6F-BA86-9405D1EF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AAC47-EE55-4F49-89C1-B9EA5391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5675-0A3F-48F2-AE02-F1C4D5B6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B63E-56C5-47F9-B3B6-71441EC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046A-7616-4F66-92B1-75C8C64E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10AD7-BC45-4948-A710-0DFA6981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DD0D-2DAB-48CD-BE7D-C0B1543D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7C83-1276-4CF9-8BB3-D8A4665C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D94A-C6C0-410F-9C7F-8170D919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E40F-17DD-4F78-AAB0-6053B593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8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E509-FAEB-488E-99B9-1102C260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2114-4503-4ACF-B111-8FF87BD4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FF7B-6283-4BCE-A7D3-C447C5A4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DBAE-55AF-499F-80CD-39EFC40A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58C7-820E-4B82-8458-6549A13D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99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3CA2-25BC-4460-90C7-D7D9E5DA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0566-5A05-4AB0-A7E9-4DB94C41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2AEB-15F8-46C6-9F89-A5746267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513E-38C9-4A15-ADA1-F8BF723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6619-F33C-4609-A65C-E3A807E7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0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3702-F356-4262-BF83-E5FB9B14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5A85-9A27-48DD-A7E3-3CF737E0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EBAA-3385-47E0-8DDB-111409A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FF2C-E65F-4E15-BFD6-348EDAF1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DC49-AEDE-4ADB-98EB-D6BB211A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6E22-8ED0-49AB-839E-FC751B7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0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8A9E-B99B-4159-9459-FEA37613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82F-EBCD-416F-BD8D-605F0AFC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ABF5-09AD-4AAD-BA14-7A798912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9EF61-C409-4C5F-8061-BE267D4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795D-9FE4-402E-A3B7-E5C7EECB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558DB-A320-4CB9-B741-F17DA65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2515F-EA2D-4C69-981D-7D82C090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7AB8A-DB6B-42E0-A179-B34557B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9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C74-31FF-4C8B-AFE0-8987347C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BC7C-1C32-465F-B8F3-CFF6AD3F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AEE0-18BA-428D-B598-9C46A988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3D113-A3CB-4E23-B71C-3B154C4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4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E9129-ABF1-4760-BA5C-D861510D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41FDD-D747-43C9-AB43-969121C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E25E-6475-407D-8697-2E285C06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42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FA3A-FAF1-45CD-A34B-73BD82F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6561-7468-474C-B48F-DFE6ED9A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690D-FBE0-4AC2-9FE8-EBF61BB4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BE31-F809-4117-941B-FCCB5C3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BAA8-DEDC-4785-9D32-93ED8C84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7AB3-F89B-4330-9E75-D49284D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8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0DD-2477-4082-8A18-1290C8A3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F185B-9E38-4199-9C8C-4293F311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2914-EDFB-40EB-AFB7-D1E2D8981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E884-B71B-4929-892E-0ED6A81D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9C15-849E-4FE7-A5B6-6F095C23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6079-82A4-436D-8F0D-C5FF63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0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C26F5-6EEA-4EA9-AE51-CF39CB1E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9437-44CB-4BE0-B211-D90DABBA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4562-C775-4C1B-8CE2-83E955F45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CEDC-5FC5-4BFC-9288-2CE8050A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8FBC-717D-4626-B2CD-14B8D86E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65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waraAW" TargetMode="External"/><Relationship Id="rId2" Type="http://schemas.openxmlformats.org/officeDocument/2006/relationships/hyperlink" Target="https://github.com/Habiib-iqb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garaga1408" TargetMode="External"/><Relationship Id="rId5" Type="http://schemas.openxmlformats.org/officeDocument/2006/relationships/hyperlink" Target="https://github.com/bytetxt" TargetMode="External"/><Relationship Id="rId4" Type="http://schemas.openxmlformats.org/officeDocument/2006/relationships/hyperlink" Target="https://github.com/al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FF41C-F19B-4703-823F-B19719C8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86" y="2424544"/>
            <a:ext cx="2140227" cy="1836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513" y="4433456"/>
            <a:ext cx="8963487" cy="796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Kelas 4611 RPL - </a:t>
            </a:r>
            <a:r>
              <a:rPr lang="en-US" sz="3200" b="1" dirty="0" err="1"/>
              <a:t>Kelompok</a:t>
            </a:r>
            <a:r>
              <a:rPr lang="en-US" sz="3200" b="1" dirty="0"/>
              <a:t> 4</a:t>
            </a:r>
          </a:p>
          <a:p>
            <a:pPr algn="ctr"/>
            <a:endParaRPr lang="id-ID" b="1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EE55-CA71-40DA-8938-97EEC1C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5A2-8C7F-4D24-A103-E655C40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akses</a:t>
            </a:r>
            <a:r>
              <a:rPr lang="en-US" dirty="0"/>
              <a:t> level </a:t>
            </a:r>
            <a:r>
              <a:rPr lang="id-ID" dirty="0"/>
              <a:t>client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detail game</a:t>
            </a:r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upload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kebenaran</a:t>
            </a:r>
            <a:endParaRPr lang="en-US" dirty="0"/>
          </a:p>
          <a:p>
            <a:r>
              <a:rPr lang="en-US" dirty="0"/>
              <a:t>Setelah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leaderboard</a:t>
            </a:r>
          </a:p>
          <a:p>
            <a:r>
              <a:rPr lang="en-US" dirty="0"/>
              <a:t>Setelah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history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A9E68-E006-41A0-82FB-39AAA9D9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41" y="0"/>
            <a:ext cx="3248526" cy="5584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75EAB-6373-4725-A5F6-3AECA585D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4" b="627"/>
          <a:stretch/>
        </p:blipFill>
        <p:spPr>
          <a:xfrm>
            <a:off x="8957541" y="4878000"/>
            <a:ext cx="323445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8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4FF-DBE6-4B73-A4B3-FE779E4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88E5-24E5-47EC-9D56-A46E52BD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user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FB0C8-CA09-4CCF-8B7B-20ACAC279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D5FF-82F9-48D2-A3C4-845A0D46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Konfirmasi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25F8-45B1-4EAF-88C6-4720D9FC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</a:t>
            </a:r>
          </a:p>
          <a:p>
            <a:r>
              <a:rPr lang="en-US" dirty="0" err="1"/>
              <a:t>Apabila</a:t>
            </a:r>
            <a:r>
              <a:rPr lang="en-US" dirty="0"/>
              <a:t> di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leaderboard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ABD23-12FA-4D33-83F1-3E3ADED4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-3313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BD9A-BB84-4963-A8DE-0B38E623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5503-BDFB-4511-9640-B72D49ED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1828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game</a:t>
            </a:r>
          </a:p>
          <a:p>
            <a:r>
              <a:rPr lang="en-US" dirty="0"/>
              <a:t>Game yang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C267-7682-483E-B72D-1A27FE58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5" b="-302"/>
          <a:stretch/>
        </p:blipFill>
        <p:spPr>
          <a:xfrm>
            <a:off x="8920028" y="4712677"/>
            <a:ext cx="3271972" cy="2145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AC26B-38E0-46DD-AB58-BCAAD005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2979"/>
          <a:stretch/>
        </p:blipFill>
        <p:spPr>
          <a:xfrm>
            <a:off x="8943474" y="0"/>
            <a:ext cx="3248526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C6D-3D71-4638-AAEA-5D7BB64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A393-1B6C-4FC0-BECB-18CA8043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export data </a:t>
            </a:r>
            <a:r>
              <a:rPr lang="en-US" dirty="0" err="1"/>
              <a:t>ke</a:t>
            </a:r>
            <a:r>
              <a:rPr lang="en-US" dirty="0"/>
              <a:t> csv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89E42-E495-4D36-B97E-AA1A9037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81" b="-554"/>
          <a:stretch/>
        </p:blipFill>
        <p:spPr>
          <a:xfrm>
            <a:off x="8943474" y="5616000"/>
            <a:ext cx="3248526" cy="12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59EB6-CBC0-4ED9-BEA7-5CFA109F9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22310"/>
          <a:stretch/>
        </p:blipFill>
        <p:spPr>
          <a:xfrm>
            <a:off x="8943474" y="0"/>
            <a:ext cx="3248526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54-36E7-4E6C-8150-1970F3D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E2F3-5812-4760-9BC1-AD56AFC5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http://github.com/MaheswaraAW/PPL4611</a:t>
            </a:r>
          </a:p>
        </p:txBody>
      </p:sp>
    </p:spTree>
    <p:extLst>
      <p:ext uri="{BB962C8B-B14F-4D97-AF65-F5344CB8AC3E}">
        <p14:creationId xmlns:p14="http://schemas.microsoft.com/office/powerpoint/2010/main" val="344913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7751-6541-40B5-BD85-2AD78C7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735"/>
            <a:ext cx="2216226" cy="1280890"/>
          </a:xfrm>
        </p:spPr>
        <p:txBody>
          <a:bodyPr/>
          <a:lstStyle/>
          <a:p>
            <a:pPr algn="just"/>
            <a:r>
              <a:rPr lang="en-US" dirty="0" err="1"/>
              <a:t>Anggota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F5D096-6DFA-489A-8A1A-85496C222E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77379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901">
                  <a:extLst>
                    <a:ext uri="{9D8B030D-6E8A-4147-A177-3AD203B41FA5}">
                      <a16:colId xmlns:a16="http://schemas.microsoft.com/office/drawing/2014/main" val="309527334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556184928"/>
                    </a:ext>
                  </a:extLst>
                </a:gridCol>
                <a:gridCol w="4740674">
                  <a:extLst>
                    <a:ext uri="{9D8B030D-6E8A-4147-A177-3AD203B41FA5}">
                      <a16:colId xmlns:a16="http://schemas.microsoft.com/office/drawing/2014/main" val="402695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id-ID" b="1" dirty="0"/>
                        <a:t>Habiib Iqbal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Sobari</a:t>
                      </a:r>
                      <a:r>
                        <a:rPr lang="en-US" b="1" dirty="0"/>
                        <a:t>	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A11.2018.11458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https://github.com/Habiib-iqbal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Maheswara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Athallah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Wijanarko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A11.2018.11464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https://github.com/MaheswaraAW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Muhammad Alful Falakh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A11.2018.11471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https://github.com/alful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Kurnia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Rizqi</a:t>
                      </a:r>
                      <a:r>
                        <a:rPr lang="en-US" b="1" dirty="0"/>
                        <a:t> Nur </a:t>
                      </a:r>
                      <a:r>
                        <a:rPr lang="en-US" b="1" dirty="0" err="1"/>
                        <a:t>Hasani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A11.2018.11489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https://github.com/bytetxt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9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Angga</a:t>
                      </a:r>
                      <a:r>
                        <a:rPr lang="en-US" b="1" dirty="0"/>
                        <a:t> Raga Pala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A11.2018.11607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https://github.com/anggaraga1408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9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05CC-4FA7-4B8F-8743-908A1412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2088-B889-401B-A34E-C751DDF0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Sebagai tempat untuk mempertunjukkan poin pemain game papan (Board Game) dan memberikan peringkat pemain dari poin pemain tertinggi hingga terendah.</a:t>
            </a:r>
          </a:p>
          <a:p>
            <a:r>
              <a:rPr lang="id-ID" dirty="0"/>
              <a:t>Aplikasi dibagi menjadi 2 bagian: Admin dan Client.</a:t>
            </a:r>
          </a:p>
          <a:p>
            <a:r>
              <a:rPr lang="id-ID" dirty="0"/>
              <a:t>Admin: bertugas memeriksa poin yang dimasukkan pemain dan memasukkanya ke leaderboard.</a:t>
            </a:r>
          </a:p>
          <a:p>
            <a:r>
              <a:rPr lang="id-ID" dirty="0"/>
              <a:t>Client: dapat memasukkan poin ke leaderboard, dan dapat melihat poin pemain lainnya.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15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3E9-8B20-4B0A-8B03-9166D104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ABFB-6256-45D2-9835-E84B9D55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endParaRPr lang="en-US" dirty="0"/>
          </a:p>
          <a:p>
            <a:r>
              <a:rPr lang="en-US" dirty="0"/>
              <a:t>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hide dan unhide</a:t>
            </a:r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804AF-A12D-4458-A29B-88D025ED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AD4-F329-4626-848F-3F6F7217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7D68-63AC-4E2E-8D8C-2E152857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0A3B-9305-49B7-A1F8-42B72CF8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C38-7036-478B-A545-FA4F7D21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4" y="365125"/>
            <a:ext cx="5694949" cy="1325563"/>
          </a:xfrm>
        </p:spPr>
        <p:txBody>
          <a:bodyPr/>
          <a:lstStyle/>
          <a:p>
            <a:pPr algn="ctr"/>
            <a:r>
              <a:rPr lang="en-US" dirty="0"/>
              <a:t>Login dan Dashboard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080-916C-4FB7-ACC5-3FB8557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Firebase </a:t>
            </a:r>
            <a:r>
              <a:rPr lang="en-US" dirty="0" err="1"/>
              <a:t>authentification</a:t>
            </a:r>
            <a:endParaRPr lang="en-US" dirty="0"/>
          </a:p>
          <a:p>
            <a:r>
              <a:rPr lang="en-US" dirty="0"/>
              <a:t>Setelah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id-ID" dirty="0"/>
              <a:t>client</a:t>
            </a:r>
            <a:r>
              <a:rPr lang="en-US" dirty="0"/>
              <a:t> dan admin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edit user dan log out pada </a:t>
            </a:r>
            <a:r>
              <a:rPr lang="en-US" dirty="0" err="1"/>
              <a:t>akses</a:t>
            </a:r>
            <a:r>
              <a:rPr lang="en-US" dirty="0"/>
              <a:t> level user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</a:t>
            </a:r>
            <a:r>
              <a:rPr lang="en-US" dirty="0" err="1"/>
              <a:t>konfirmasi</a:t>
            </a:r>
            <a:r>
              <a:rPr lang="en-US" dirty="0"/>
              <a:t> history, daftar user, log out dan </a:t>
            </a:r>
            <a:r>
              <a:rPr lang="en-US" dirty="0" err="1"/>
              <a:t>tambah</a:t>
            </a:r>
            <a:r>
              <a:rPr lang="en-US" dirty="0"/>
              <a:t> game pada </a:t>
            </a:r>
            <a:r>
              <a:rPr lang="en-US" dirty="0" err="1"/>
              <a:t>akses</a:t>
            </a:r>
            <a:r>
              <a:rPr lang="en-US" dirty="0"/>
              <a:t> level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83454-171D-451F-B924-E838D896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48" b="-270"/>
          <a:stretch/>
        </p:blipFill>
        <p:spPr>
          <a:xfrm>
            <a:off x="8943474" y="5814000"/>
            <a:ext cx="3248526" cy="10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D3654-58FD-485C-8E12-2061BF89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89958-C21D-4FC9-8649-F51C15DC84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8943471" y="-1"/>
            <a:ext cx="3248526" cy="58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3B6F-DDCF-41FB-A0CD-5A300F2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BF40-626A-4AA2-9DAD-3E42EE35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/>
              <a:t>Daftar game pada </a:t>
            </a:r>
            <a:r>
              <a:rPr lang="id-ID" dirty="0"/>
              <a:t>client</a:t>
            </a:r>
            <a:r>
              <a:rPr lang="en-US" dirty="0"/>
              <a:t> dan admin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isinya</a:t>
            </a:r>
            <a:endParaRPr lang="en-US" dirty="0"/>
          </a:p>
          <a:p>
            <a:r>
              <a:rPr lang="en-US" dirty="0"/>
              <a:t>Daftar game </a:t>
            </a: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kategori</a:t>
            </a:r>
            <a:r>
              <a:rPr lang="id-ID" dirty="0"/>
              <a:t> (easy, medium, dan hard)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game pada daftar game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game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D111-482D-4DA7-ABDB-B7838C20D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399"/>
          <a:stretch/>
        </p:blipFill>
        <p:spPr>
          <a:xfrm>
            <a:off x="8943474" y="-1"/>
            <a:ext cx="3248526" cy="469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33374-F83B-4F2A-8803-3E168BDC5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5" b="-291"/>
          <a:stretch/>
        </p:blipFill>
        <p:spPr>
          <a:xfrm>
            <a:off x="8943474" y="4698608"/>
            <a:ext cx="3248526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7B68-8285-4008-B643-E822E703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B943-5CD3-40AA-8FFB-A8C1C117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5"/>
            <a:ext cx="5694947" cy="4351338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id-ID" dirty="0"/>
              <a:t>client</a:t>
            </a:r>
            <a:r>
              <a:rPr lang="en-US" dirty="0"/>
              <a:t> dan admin detail game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button pada detail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Pada detail game user,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leaderboard dan  </a:t>
            </a:r>
            <a:r>
              <a:rPr lang="en-US" dirty="0" err="1"/>
              <a:t>tambah</a:t>
            </a:r>
            <a:r>
              <a:rPr lang="en-US" dirty="0"/>
              <a:t> history</a:t>
            </a:r>
          </a:p>
          <a:p>
            <a:r>
              <a:rPr lang="en-US" dirty="0"/>
              <a:t>Pada detail game admin,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</a:t>
            </a:r>
            <a:r>
              <a:rPr lang="id-ID" dirty="0"/>
              <a:t>a</a:t>
            </a:r>
            <a:r>
              <a:rPr lang="en-US" dirty="0" err="1"/>
              <a:t>derboard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AEB96-1A6D-4553-9AD8-36C4069B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A0E19-C35B-43C4-8967-EA94580D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758F-34C4-4CB2-A59F-F12226BD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5567228" cy="1325563"/>
          </a:xfrm>
        </p:spPr>
        <p:txBody>
          <a:bodyPr/>
          <a:lstStyle/>
          <a:p>
            <a:pPr algn="ctr"/>
            <a:r>
              <a:rPr lang="en-US" dirty="0"/>
              <a:t>Leaderboard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5B50-D56B-41B4-AE64-140DC7E1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7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Pada user dan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game dan </a:t>
            </a:r>
            <a:r>
              <a:rPr lang="en-US" dirty="0" err="1"/>
              <a:t>melihat</a:t>
            </a:r>
            <a:r>
              <a:rPr lang="en-US" dirty="0"/>
              <a:t> detail game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leaderboard </a:t>
            </a:r>
            <a:r>
              <a:rPr lang="en-US" dirty="0" err="1"/>
              <a:t>berdasarkan</a:t>
            </a:r>
            <a:r>
              <a:rPr lang="en-US" dirty="0"/>
              <a:t> game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leaderboard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/>
              <a:t>Isi pada le</a:t>
            </a:r>
            <a:r>
              <a:rPr lang="id-ID" dirty="0"/>
              <a:t>a</a:t>
            </a:r>
            <a:r>
              <a:rPr lang="en-US" dirty="0" err="1"/>
              <a:t>derboard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dan </a:t>
            </a:r>
            <a:r>
              <a:rPr lang="en-US" dirty="0" err="1"/>
              <a:t>kalah</a:t>
            </a:r>
            <a:endParaRPr lang="en-US" dirty="0"/>
          </a:p>
          <a:p>
            <a:r>
              <a:rPr lang="en-US" dirty="0"/>
              <a:t>Pada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csv 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69D05-1967-48B2-B649-677FDDF08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-16566"/>
            <a:ext cx="324852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15995F-EB25-4D12-A1C9-E5C04931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541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APLIKASI CATALOG BOARD GAME</vt:lpstr>
      <vt:lpstr>Anggota</vt:lpstr>
      <vt:lpstr>Aplikasi</vt:lpstr>
      <vt:lpstr>Login</vt:lpstr>
      <vt:lpstr>Sign Up</vt:lpstr>
      <vt:lpstr>Login dan Dashboard</vt:lpstr>
      <vt:lpstr>Daftar Game</vt:lpstr>
      <vt:lpstr>Detail Game</vt:lpstr>
      <vt:lpstr>Leaderboard</vt:lpstr>
      <vt:lpstr>Tambah History</vt:lpstr>
      <vt:lpstr>Edit User</vt:lpstr>
      <vt:lpstr>Konfirmasi History</vt:lpstr>
      <vt:lpstr>Tambah Game</vt:lpstr>
      <vt:lpstr>Daftar User</vt:lpstr>
      <vt:lpstr>Link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alful falakh</dc:creator>
  <cp:lastModifiedBy>HP</cp:lastModifiedBy>
  <cp:revision>38</cp:revision>
  <dcterms:created xsi:type="dcterms:W3CDTF">2021-06-30T08:35:25Z</dcterms:created>
  <dcterms:modified xsi:type="dcterms:W3CDTF">2021-07-08T00:41:34Z</dcterms:modified>
</cp:coreProperties>
</file>