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Maheswaran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CARE College of Engineering-CSE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c0fa2617-96bd-425d-8578-e93563fe37c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162bd5b-4ed9-4da3-b376-05204580ba3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645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MAHESWARAN R.</cp:lastModifiedBy>
  <cp:revision>27</cp:revision>
  <dcterms:created xsi:type="dcterms:W3CDTF">2021-05-26T16:50:10Z</dcterms:created>
  <dcterms:modified xsi:type="dcterms:W3CDTF">2024-04-01T10:43:00Z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