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3afa6b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3afa6b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3afa6bc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3afa6bc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3afa6bc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3afa6bc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3afa6bc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3afa6bc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3afa6bc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3afa6bc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3afa6bc4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3afa6bc4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3afa6bc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3afa6bc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 suitable location for opening a Restaurant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suitable location is useful for those who are interested in opening a restaurant in Chennai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06550" y="1683900"/>
            <a:ext cx="79824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❖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Chennai has lots of Restaurant, so doing proper analysis on the location should help the stakeholders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❖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Identifying the location which is not already crowded with Andhra Restaurant will help the user to ensure more opportunity for the business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eed to know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(i) the locations which are crowded with IT companies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(ii) need to find the center location of the locations having IT companies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(iii) number of Andhra restaurants available in the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Sources: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https://en.wikipedia.org/wiki/List_of_tech_parks_in_Chennai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location </a:t>
            </a:r>
            <a:r>
              <a:rPr lang="en"/>
              <a:t>information</a:t>
            </a:r>
            <a:r>
              <a:rPr lang="en"/>
              <a:t>, Used FourSquare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75" y="1155300"/>
            <a:ext cx="6653674" cy="356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306550"/>
            <a:ext cx="8520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the locations having IT companies and stored in data frame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Plotted the locations in the map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Thiruvanmiyur as the center of the locations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Foursquare, found the list of restaurants which exists within 5km radius from Thiruvanmiyur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0" y="1075725"/>
            <a:ext cx="8839199" cy="355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149125" y="328700"/>
            <a:ext cx="7148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Restaurants within 5 kms radius from Thiruvanmiyur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149125" y="328700"/>
            <a:ext cx="7148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Restaurants category wise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100"/>
            <a:ext cx="8839202" cy="388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Thiruvanmiyur is the </a:t>
            </a:r>
            <a:r>
              <a:rPr lang="en"/>
              <a:t>centralized</a:t>
            </a:r>
            <a:r>
              <a:rPr lang="en"/>
              <a:t> location for IT companies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only one Andhra Restaurant within 5 kms radius from Thiruvanmiyur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 would be right location for opening an Andhra Restaurant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