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71" r:id="rId2"/>
    <p:sldId id="266" r:id="rId3"/>
    <p:sldId id="265" r:id="rId4"/>
    <p:sldId id="269" r:id="rId5"/>
    <p:sldId id="268" r:id="rId6"/>
    <p:sldId id="264" r:id="rId7"/>
    <p:sldId id="267" r:id="rId8"/>
    <p:sldId id="262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E4949-B3BE-4638-9D32-C86B0D96E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E21352-1252-45BC-B72D-2933D7E3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DE605E-4593-450B-A798-F7FF293D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019F-77F3-493B-AA19-E1043827C21A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2D2EC9-75F1-4E3A-82F9-659F9C40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774B1C-F484-4724-9409-88E5221B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9D0B-EA5B-4AD0-AB92-D1640DA57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4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864ED4-3518-4E17-9AB8-09359026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248CC7D-7E28-4BB1-8C1C-23D518CBC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604D63-FF87-44AE-AE92-6023F8F5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019F-77F3-493B-AA19-E1043827C21A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AD8E7D-0DBF-454C-9216-AF5812B8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D806C7-42F6-4477-B98E-2D35B8FC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9D0B-EA5B-4AD0-AB92-D1640DA57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CD29AEF-8532-4EC3-8527-8E44FF054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B11ABF-ABC9-4CED-91C6-19D605609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7636AF-EC46-4907-867B-64AA39DD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019F-77F3-493B-AA19-E1043827C21A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647AC5-ACB7-48FD-8386-C4A6EE96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F1D65D-1E16-4A2E-B1ED-2ADFF629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9D0B-EA5B-4AD0-AB92-D1640DA57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FC3DF-236F-445D-AA85-A7C35AC0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007FAC-CE94-4FBA-9E86-234E2DFB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58AB8A-5343-4CC6-9673-0FE2AF9C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019F-77F3-493B-AA19-E1043827C21A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5B3BDE-0D15-4783-A6D2-9ADE8028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C02CDD-BF81-4B92-9195-8A0C37BE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9D0B-EA5B-4AD0-AB92-D1640DA57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0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87EB75-6A9D-4478-828A-6E5C8839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742521-526B-4BE0-BD7E-E1A0A0393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BD7142-E213-4780-B433-9E0A0EAA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019F-77F3-493B-AA19-E1043827C21A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07B868-68F3-4D35-82DE-D558346A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887300-AC14-4BB4-BF89-F124969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9D0B-EA5B-4AD0-AB92-D1640DA57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87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762C1B-8515-41A0-9923-0E7D9F52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B0543A-1784-416C-8775-0D9700424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74931F-4D47-43B8-A60F-DC61D3913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E08DD3-D1DB-4CE2-B407-655821BE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019F-77F3-493B-AA19-E1043827C21A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FD489E-8C59-46F0-A22F-D7DF7B18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AA3D28-7D36-4069-AB8A-E96413EE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9D0B-EA5B-4AD0-AB92-D1640DA57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0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E4A9B-E7FA-487B-85CF-92CBD0C5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81E251-6199-4F5D-934E-BD7FCB222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4E59E9-CCF3-4727-B4E5-8B0C80240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8BB68D4-1553-4021-A618-B09DB8B33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5DE4A03-7FE9-42C5-8DDE-8C9DBED6D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0CD1877-3B80-42C9-90FF-F8530F2E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019F-77F3-493B-AA19-E1043827C21A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EB2F7E3-26A7-4DD6-B1B6-B2A31C76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8B9BAF-CB2B-4BA5-804C-361B6317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9D0B-EA5B-4AD0-AB92-D1640DA57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489E2-F576-405D-B855-B1E6F885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3E0078-5565-43A7-8FAD-2DFF5BA7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019F-77F3-493B-AA19-E1043827C21A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339C22-E486-43C9-A7AD-D6401C79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303E44-225D-4493-BDE0-827F88E4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9D0B-EA5B-4AD0-AB92-D1640DA57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2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350995-3D94-4AEA-8523-46C83D21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019F-77F3-493B-AA19-E1043827C21A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45B44F-A81B-4F35-8310-CE4E2AC6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98FBF9-1A3A-4592-B59D-76F7C445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9D0B-EA5B-4AD0-AB92-D1640DA57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18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DEDF6-EB65-44D0-9544-2FC8D7B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B3973B-3331-4CF5-8EEE-01FC09AE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378D90-D7A8-495F-99E1-BF09D62F5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62BA84-9E1C-4B29-A2CC-85455068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019F-77F3-493B-AA19-E1043827C21A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F4D0B3-6104-47C6-BFD1-B286FA9B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87375E-0A39-4D95-A5F6-BEEF1B2D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9D0B-EA5B-4AD0-AB92-D1640DA57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92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959E4-4431-4E72-A6B4-E302DEF4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9F604B-FEAC-40BF-A3B3-2B444974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A4CD4E-417A-4A3A-AA4E-EF411EC80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E1DDAD-8D71-4F3B-9E77-91661167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019F-77F3-493B-AA19-E1043827C21A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93E371-D4B9-40A9-A691-A5BAAFF3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4CA1A6-5061-47C6-8243-AC77DE0B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9D0B-EA5B-4AD0-AB92-D1640DA57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BCB9E9-FE70-4A72-B8B8-E7CB0D39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0B77BB-D298-4730-B462-5AECACC3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86826F-EDD6-4B21-A50A-75FD02C36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019F-77F3-493B-AA19-E1043827C21A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563C41-4B08-4F96-B8D1-A62AD08BF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421FCE-E56B-4677-A650-E3AD9C130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09D0B-EA5B-4AD0-AB92-D1640DA57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7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A9654C-84B2-40C6-B30B-0CEBC42A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9631"/>
          </a:xfrm>
        </p:spPr>
        <p:txBody>
          <a:bodyPr>
            <a:normAutofit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endParaRPr lang="en-I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4D900E-6257-4B11-B75D-914CE4670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111" y="4730043"/>
            <a:ext cx="5624689" cy="17628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Guided By</a:t>
            </a:r>
          </a:p>
          <a:p>
            <a:pPr marL="0" indent="0">
              <a:buNone/>
            </a:pPr>
            <a:r>
              <a:rPr lang="en-IN" dirty="0"/>
              <a:t>K. Guru Kumar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720E8C0-D187-4429-B9BF-7EFBB2EAD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26489" y="3403600"/>
            <a:ext cx="4027311" cy="325402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b="1" dirty="0"/>
              <a:t>TEAM-10</a:t>
            </a:r>
          </a:p>
          <a:p>
            <a:pPr marL="0" indent="0" algn="just">
              <a:buNone/>
            </a:pPr>
            <a:r>
              <a:rPr lang="en-IN" dirty="0"/>
              <a:t>P</a:t>
            </a:r>
            <a:r>
              <a:rPr lang="en-IN" dirty="0" smtClean="0"/>
              <a:t>. Rajeswari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15JN1A0514</a:t>
            </a:r>
          </a:p>
          <a:p>
            <a:pPr marL="0" indent="0" algn="just">
              <a:buNone/>
            </a:pPr>
            <a:r>
              <a:rPr lang="en-IN" dirty="0"/>
              <a:t>J</a:t>
            </a:r>
            <a:r>
              <a:rPr lang="en-IN" dirty="0" smtClean="0"/>
              <a:t>. Pooja </a:t>
            </a:r>
            <a:r>
              <a:rPr lang="en-IN" dirty="0"/>
              <a:t>Sri Mani</a:t>
            </a:r>
          </a:p>
          <a:p>
            <a:pPr marL="0" indent="0" algn="just">
              <a:buNone/>
            </a:pPr>
            <a:r>
              <a:rPr lang="en-IN" dirty="0"/>
              <a:t>15JN1A0552</a:t>
            </a:r>
          </a:p>
          <a:p>
            <a:pPr marL="0" indent="0" algn="just">
              <a:buNone/>
            </a:pPr>
            <a:r>
              <a:rPr lang="en-IN" dirty="0"/>
              <a:t>P</a:t>
            </a:r>
            <a:r>
              <a:rPr lang="en-IN" dirty="0" smtClean="0"/>
              <a:t>. Uma </a:t>
            </a:r>
            <a:r>
              <a:rPr lang="en-IN" dirty="0"/>
              <a:t>Maheswari</a:t>
            </a:r>
          </a:p>
          <a:p>
            <a:pPr marL="0" indent="0" algn="just">
              <a:buNone/>
            </a:pPr>
            <a:r>
              <a:rPr lang="en-IN" dirty="0"/>
              <a:t>15JN1A0572</a:t>
            </a:r>
          </a:p>
          <a:p>
            <a:pPr marL="0" indent="0" algn="just">
              <a:buNone/>
            </a:pPr>
            <a:r>
              <a:rPr lang="en-IN" dirty="0"/>
              <a:t>SK</a:t>
            </a:r>
            <a:r>
              <a:rPr lang="en-IN" dirty="0" smtClean="0"/>
              <a:t>. Gousia </a:t>
            </a:r>
            <a:r>
              <a:rPr lang="en-IN" dirty="0"/>
              <a:t>Nourien</a:t>
            </a:r>
          </a:p>
          <a:p>
            <a:pPr marL="0" indent="0" algn="just">
              <a:buNone/>
            </a:pPr>
            <a:r>
              <a:rPr lang="en-IN" dirty="0"/>
              <a:t>15JN1A0574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96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DB2FE4-7286-494B-9014-C74E6EA1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" y="-372294"/>
            <a:ext cx="10515600" cy="1325563"/>
          </a:xfrm>
        </p:spPr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2503274-D2F5-4000-880B-B2BBA8F14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" y="678426"/>
            <a:ext cx="12177252" cy="61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7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A656D-1FBC-48DB-B3E4-21FEB635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697" y="-151069"/>
            <a:ext cx="10515600" cy="1139211"/>
          </a:xfrm>
        </p:spPr>
        <p:txBody>
          <a:bodyPr/>
          <a:lstStyle/>
          <a:p>
            <a:r>
              <a:rPr lang="en-IN" dirty="0"/>
              <a:t>Registration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B68FDD-053F-4D34-BE76-A4296AB6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88143"/>
            <a:ext cx="12191999" cy="580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5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83A62-446D-464F-BF10-F3E7E049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4" y="0"/>
            <a:ext cx="10744200" cy="5873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College Page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" y="711200"/>
            <a:ext cx="12164906" cy="604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97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E11E0-8536-4F80-B969-91D68716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9000"/>
          </a:xfrm>
        </p:spPr>
        <p:txBody>
          <a:bodyPr/>
          <a:lstStyle/>
          <a:p>
            <a:r>
              <a:rPr lang="en-IN" dirty="0" smtClean="0"/>
              <a:t>College Page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7100"/>
            <a:ext cx="12192000" cy="593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18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311E98-5F31-438A-B00F-DE9487C7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7" y="0"/>
            <a:ext cx="10515600" cy="896963"/>
          </a:xfrm>
        </p:spPr>
        <p:txBody>
          <a:bodyPr/>
          <a:lstStyle/>
          <a:p>
            <a:r>
              <a:rPr lang="en-IN" dirty="0"/>
              <a:t>Exam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CDCDFC6-9643-494E-9145-4FDF254F8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08" y="896963"/>
            <a:ext cx="12193608" cy="59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7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9F5AA-6D01-445A-B856-61452CA4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76631"/>
          </a:xfrm>
        </p:spPr>
        <p:txBody>
          <a:bodyPr/>
          <a:lstStyle/>
          <a:p>
            <a:r>
              <a:rPr lang="en-IN" dirty="0"/>
              <a:t>Courses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67BC733-A4D4-4D0B-A596-BF811367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887"/>
            <a:ext cx="12192000" cy="595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8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5C787-EF76-437F-ADE2-3C7F9153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1"/>
            <a:ext cx="11176819" cy="1120876"/>
          </a:xfrm>
        </p:spPr>
        <p:txBody>
          <a:bodyPr/>
          <a:lstStyle/>
          <a:p>
            <a:r>
              <a:rPr lang="en-IN" dirty="0"/>
              <a:t>Database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C455D3-7FE1-4CCC-8D42-2A47F9489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896"/>
            <a:ext cx="12192000" cy="59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3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AE1009-1106-4CC8-8114-80AD166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490" y="1253613"/>
            <a:ext cx="8347586" cy="2175387"/>
          </a:xfrm>
        </p:spPr>
        <p:txBody>
          <a:bodyPr>
            <a:normAutofit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27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45</Words>
  <Application>Microsoft Office PowerPoint</Application>
  <PresentationFormat>Custom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College Selection system</vt:lpstr>
      <vt:lpstr>Home Page</vt:lpstr>
      <vt:lpstr>Registration page</vt:lpstr>
      <vt:lpstr>College Page</vt:lpstr>
      <vt:lpstr>College Page</vt:lpstr>
      <vt:lpstr>Exam Page</vt:lpstr>
      <vt:lpstr>Courses</vt:lpstr>
      <vt:lpstr>Database Schema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selection system</dc:title>
  <dc:creator>Madhur 19</dc:creator>
  <cp:lastModifiedBy>HP</cp:lastModifiedBy>
  <cp:revision>14</cp:revision>
  <dcterms:created xsi:type="dcterms:W3CDTF">2019-02-20T03:58:11Z</dcterms:created>
  <dcterms:modified xsi:type="dcterms:W3CDTF">2019-02-20T09:57:52Z</dcterms:modified>
</cp:coreProperties>
</file>