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68" r:id="rId2"/>
    <p:sldId id="270" r:id="rId3"/>
    <p:sldId id="272" r:id="rId4"/>
    <p:sldId id="257" r:id="rId5"/>
    <p:sldId id="273" r:id="rId6"/>
    <p:sldId id="261" r:id="rId7"/>
    <p:sldId id="274" r:id="rId8"/>
    <p:sldId id="275" r:id="rId9"/>
    <p:sldId id="276" r:id="rId10"/>
    <p:sldId id="277" r:id="rId11"/>
    <p:sldId id="278" r:id="rId12"/>
    <p:sldId id="279" r:id="rId13"/>
    <p:sldId id="280" r:id="rId14"/>
    <p:sldId id="281" r:id="rId15"/>
    <p:sldId id="287" r:id="rId16"/>
    <p:sldId id="288" r:id="rId17"/>
    <p:sldId id="289" r:id="rId18"/>
    <p:sldId id="267" r:id="rId19"/>
    <p:sldId id="282" r:id="rId20"/>
    <p:sldId id="283" r:id="rId21"/>
    <p:sldId id="284" r:id="rId22"/>
    <p:sldId id="286" r:id="rId23"/>
    <p:sldId id="285" r:id="rId24"/>
    <p:sldId id="26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F47D5-A25D-4CC6-A514-16A9E3449E17}" v="189" dt="2025-04-19T15:19:33.5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maheswari konda" userId="5660cdd6fae2f489" providerId="LiveId" clId="{7A6D5F4E-5258-465B-BD0C-D2F9AEC996F9}"/>
    <pc:docChg chg="undo custSel addSld delSld modSld sldOrd">
      <pc:chgData name="Durga maheswari konda" userId="5660cdd6fae2f489" providerId="LiveId" clId="{7A6D5F4E-5258-465B-BD0C-D2F9AEC996F9}" dt="2025-03-01T09:17:50.173" v="1989" actId="1076"/>
      <pc:docMkLst>
        <pc:docMk/>
      </pc:docMkLst>
      <pc:sldChg chg="modSp mod">
        <pc:chgData name="Durga maheswari konda" userId="5660cdd6fae2f489" providerId="LiveId" clId="{7A6D5F4E-5258-465B-BD0C-D2F9AEC996F9}" dt="2025-03-01T09:17:00.018" v="1983" actId="255"/>
        <pc:sldMkLst>
          <pc:docMk/>
          <pc:sldMk cId="0" sldId="257"/>
        </pc:sldMkLst>
        <pc:spChg chg="mod">
          <ac:chgData name="Durga maheswari konda" userId="5660cdd6fae2f489" providerId="LiveId" clId="{7A6D5F4E-5258-465B-BD0C-D2F9AEC996F9}" dt="2025-03-01T09:17:00.018" v="1983" actId="255"/>
          <ac:spMkLst>
            <pc:docMk/>
            <pc:sldMk cId="0" sldId="257"/>
            <ac:spMk id="3" creationId="{00000000-0000-0000-0000-000000000000}"/>
          </ac:spMkLst>
        </pc:spChg>
      </pc:sldChg>
      <pc:sldChg chg="addSp delSp modSp mod">
        <pc:chgData name="Durga maheswari konda" userId="5660cdd6fae2f489" providerId="LiveId" clId="{7A6D5F4E-5258-465B-BD0C-D2F9AEC996F9}" dt="2025-03-01T08:54:28.867" v="1727" actId="20577"/>
        <pc:sldMkLst>
          <pc:docMk/>
          <pc:sldMk cId="0" sldId="258"/>
        </pc:sldMkLst>
      </pc:sldChg>
      <pc:sldChg chg="addSp delSp modSp mod">
        <pc:chgData name="Durga maheswari konda" userId="5660cdd6fae2f489" providerId="LiveId" clId="{7A6D5F4E-5258-465B-BD0C-D2F9AEC996F9}" dt="2025-03-01T08:54:37.507" v="1729" actId="20577"/>
        <pc:sldMkLst>
          <pc:docMk/>
          <pc:sldMk cId="0" sldId="259"/>
        </pc:sldMkLst>
      </pc:sldChg>
      <pc:sldChg chg="addSp delSp modSp mod">
        <pc:chgData name="Durga maheswari konda" userId="5660cdd6fae2f489" providerId="LiveId" clId="{7A6D5F4E-5258-465B-BD0C-D2F9AEC996F9}" dt="2025-03-01T08:54:58.196" v="1735" actId="20577"/>
        <pc:sldMkLst>
          <pc:docMk/>
          <pc:sldMk cId="0" sldId="260"/>
        </pc:sldMkLst>
      </pc:sldChg>
      <pc:sldChg chg="addSp delSp modSp mod ord">
        <pc:chgData name="Durga maheswari konda" userId="5660cdd6fae2f489" providerId="LiveId" clId="{7A6D5F4E-5258-465B-BD0C-D2F9AEC996F9}" dt="2025-03-01T08:54:18.515" v="1724" actId="20577"/>
        <pc:sldMkLst>
          <pc:docMk/>
          <pc:sldMk cId="0" sldId="261"/>
        </pc:sldMkLst>
        <pc:spChg chg="add mod">
          <ac:chgData name="Durga maheswari konda" userId="5660cdd6fae2f489" providerId="LiveId" clId="{7A6D5F4E-5258-465B-BD0C-D2F9AEC996F9}" dt="2025-02-27T08:57:42.956" v="350" actId="20577"/>
          <ac:spMkLst>
            <pc:docMk/>
            <pc:sldMk cId="0" sldId="261"/>
            <ac:spMk id="5" creationId="{FB396A55-44A2-C529-22FE-356904E12BBE}"/>
          </ac:spMkLst>
        </pc:spChg>
      </pc:sldChg>
      <pc:sldChg chg="modSp mod ord">
        <pc:chgData name="Durga maheswari konda" userId="5660cdd6fae2f489" providerId="LiveId" clId="{7A6D5F4E-5258-465B-BD0C-D2F9AEC996F9}" dt="2025-03-01T08:54:47.482" v="1732" actId="20577"/>
        <pc:sldMkLst>
          <pc:docMk/>
          <pc:sldMk cId="0" sldId="262"/>
        </pc:sldMkLst>
      </pc:sldChg>
      <pc:sldChg chg="addSp delSp modSp mod">
        <pc:chgData name="Durga maheswari konda" userId="5660cdd6fae2f489" providerId="LiveId" clId="{7A6D5F4E-5258-465B-BD0C-D2F9AEC996F9}" dt="2025-03-01T08:44:11.711" v="1512" actId="122"/>
        <pc:sldMkLst>
          <pc:docMk/>
          <pc:sldMk cId="0" sldId="263"/>
        </pc:sldMkLst>
      </pc:sldChg>
      <pc:sldChg chg="modSp mod">
        <pc:chgData name="Durga maheswari konda" userId="5660cdd6fae2f489" providerId="LiveId" clId="{7A6D5F4E-5258-465B-BD0C-D2F9AEC996F9}" dt="2025-03-01T08:55:16.309" v="1739" actId="20577"/>
        <pc:sldMkLst>
          <pc:docMk/>
          <pc:sldMk cId="0" sldId="264"/>
        </pc:sldMkLst>
      </pc:sldChg>
      <pc:sldChg chg="addSp modSp mod">
        <pc:chgData name="Durga maheswari konda" userId="5660cdd6fae2f489" providerId="LiveId" clId="{7A6D5F4E-5258-465B-BD0C-D2F9AEC996F9}" dt="2025-03-01T08:58:49.493" v="1764" actId="255"/>
        <pc:sldMkLst>
          <pc:docMk/>
          <pc:sldMk cId="0" sldId="265"/>
        </pc:sldMkLst>
      </pc:sldChg>
      <pc:sldChg chg="modSp mod">
        <pc:chgData name="Durga maheswari konda" userId="5660cdd6fae2f489" providerId="LiveId" clId="{7A6D5F4E-5258-465B-BD0C-D2F9AEC996F9}" dt="2025-03-01T08:51:00.282" v="1649" actId="1076"/>
        <pc:sldMkLst>
          <pc:docMk/>
          <pc:sldMk cId="0" sldId="266"/>
        </pc:sldMkLst>
      </pc:sldChg>
      <pc:sldChg chg="modSp mod">
        <pc:chgData name="Durga maheswari konda" userId="5660cdd6fae2f489" providerId="LiveId" clId="{7A6D5F4E-5258-465B-BD0C-D2F9AEC996F9}" dt="2025-03-01T08:51:43.401" v="1658" actId="1076"/>
        <pc:sldMkLst>
          <pc:docMk/>
          <pc:sldMk cId="0" sldId="267"/>
        </pc:sldMkLst>
        <pc:spChg chg="mod">
          <ac:chgData name="Durga maheswari konda" userId="5660cdd6fae2f489" providerId="LiveId" clId="{7A6D5F4E-5258-465B-BD0C-D2F9AEC996F9}" dt="2025-03-01T08:51:43.401" v="1658" actId="1076"/>
          <ac:spMkLst>
            <pc:docMk/>
            <pc:sldMk cId="0" sldId="267"/>
            <ac:spMk id="2" creationId="{00000000-0000-0000-0000-000000000000}"/>
          </ac:spMkLst>
        </pc:spChg>
      </pc:sldChg>
      <pc:sldChg chg="modSp mod">
        <pc:chgData name="Durga maheswari konda" userId="5660cdd6fae2f489" providerId="LiveId" clId="{7A6D5F4E-5258-465B-BD0C-D2F9AEC996F9}" dt="2025-03-01T08:15:51.925" v="941" actId="1076"/>
        <pc:sldMkLst>
          <pc:docMk/>
          <pc:sldMk cId="1824289120" sldId="268"/>
        </pc:sldMkLst>
        <pc:spChg chg="mod">
          <ac:chgData name="Durga maheswari konda" userId="5660cdd6fae2f489" providerId="LiveId" clId="{7A6D5F4E-5258-465B-BD0C-D2F9AEC996F9}" dt="2025-03-01T08:09:24.145" v="928" actId="1035"/>
          <ac:spMkLst>
            <pc:docMk/>
            <pc:sldMk cId="1824289120" sldId="268"/>
            <ac:spMk id="2" creationId="{0F45B7FB-BFCA-EAEE-0ED4-EDFC68AE4A6B}"/>
          </ac:spMkLst>
        </pc:spChg>
        <pc:spChg chg="mod">
          <ac:chgData name="Durga maheswari konda" userId="5660cdd6fae2f489" providerId="LiveId" clId="{7A6D5F4E-5258-465B-BD0C-D2F9AEC996F9}" dt="2025-03-01T08:15:51.925" v="941" actId="1076"/>
          <ac:spMkLst>
            <pc:docMk/>
            <pc:sldMk cId="1824289120" sldId="268"/>
            <ac:spMk id="3" creationId="{16F59614-03EA-80AB-E7ED-210BD45DB880}"/>
          </ac:spMkLst>
        </pc:spChg>
        <pc:spChg chg="mod">
          <ac:chgData name="Durga maheswari konda" userId="5660cdd6fae2f489" providerId="LiveId" clId="{7A6D5F4E-5258-465B-BD0C-D2F9AEC996F9}" dt="2025-03-01T08:05:21.449" v="922" actId="1035"/>
          <ac:spMkLst>
            <pc:docMk/>
            <pc:sldMk cId="1824289120" sldId="268"/>
            <ac:spMk id="5" creationId="{E6DC4265-46FF-15AD-860C-641CB752329E}"/>
          </ac:spMkLst>
        </pc:spChg>
        <pc:spChg chg="mod">
          <ac:chgData name="Durga maheswari konda" userId="5660cdd6fae2f489" providerId="LiveId" clId="{7A6D5F4E-5258-465B-BD0C-D2F9AEC996F9}" dt="2025-03-01T08:03:59.444" v="872" actId="1035"/>
          <ac:spMkLst>
            <pc:docMk/>
            <pc:sldMk cId="1824289120" sldId="268"/>
            <ac:spMk id="6" creationId="{0B368786-7853-045E-FD3A-1C85915F98EC}"/>
          </ac:spMkLst>
        </pc:spChg>
        <pc:spChg chg="mod">
          <ac:chgData name="Durga maheswari konda" userId="5660cdd6fae2f489" providerId="LiveId" clId="{7A6D5F4E-5258-465B-BD0C-D2F9AEC996F9}" dt="2025-03-01T08:04:07.840" v="885" actId="1036"/>
          <ac:spMkLst>
            <pc:docMk/>
            <pc:sldMk cId="1824289120" sldId="268"/>
            <ac:spMk id="8" creationId="{468DBB20-750A-4017-CEB8-B842526CF480}"/>
          </ac:spMkLst>
        </pc:spChg>
        <pc:picChg chg="mod">
          <ac:chgData name="Durga maheswari konda" userId="5660cdd6fae2f489" providerId="LiveId" clId="{7A6D5F4E-5258-465B-BD0C-D2F9AEC996F9}" dt="2025-03-01T08:04:38.002" v="908" actId="1038"/>
          <ac:picMkLst>
            <pc:docMk/>
            <pc:sldMk cId="1824289120" sldId="268"/>
            <ac:picMk id="4" creationId="{DA1E2CF4-695D-1392-1C7D-4F433134F0DE}"/>
          </ac:picMkLst>
        </pc:picChg>
      </pc:sldChg>
      <pc:sldChg chg="addSp modSp new">
        <pc:chgData name="Durga maheswari konda" userId="5660cdd6fae2f489" providerId="LiveId" clId="{7A6D5F4E-5258-465B-BD0C-D2F9AEC996F9}" dt="2025-02-27T15:47:52.156" v="720"/>
        <pc:sldMkLst>
          <pc:docMk/>
          <pc:sldMk cId="3846028258" sldId="269"/>
        </pc:sldMkLst>
        <pc:spChg chg="add mod">
          <ac:chgData name="Durga maheswari konda" userId="5660cdd6fae2f489" providerId="LiveId" clId="{7A6D5F4E-5258-465B-BD0C-D2F9AEC996F9}" dt="2025-02-27T15:47:52.156" v="720"/>
          <ac:spMkLst>
            <pc:docMk/>
            <pc:sldMk cId="3846028258" sldId="269"/>
            <ac:spMk id="2" creationId="{7C75391D-83B3-B15A-EBE9-18CCDC7641AD}"/>
          </ac:spMkLst>
        </pc:spChg>
      </pc:sldChg>
      <pc:sldChg chg="modSp new del mod">
        <pc:chgData name="Durga maheswari konda" userId="5660cdd6fae2f489" providerId="LiveId" clId="{7A6D5F4E-5258-465B-BD0C-D2F9AEC996F9}" dt="2025-03-01T08:59:08.196" v="1765" actId="2696"/>
        <pc:sldMkLst>
          <pc:docMk/>
          <pc:sldMk cId="1315763324" sldId="270"/>
        </pc:sldMkLst>
      </pc:sldChg>
      <pc:sldChg chg="modSp new mod ord">
        <pc:chgData name="Durga maheswari konda" userId="5660cdd6fae2f489" providerId="LiveId" clId="{7A6D5F4E-5258-465B-BD0C-D2F9AEC996F9}" dt="2025-03-01T09:04:50.497" v="1867"/>
        <pc:sldMkLst>
          <pc:docMk/>
          <pc:sldMk cId="1453269685" sldId="270"/>
        </pc:sldMkLst>
        <pc:spChg chg="mod">
          <ac:chgData name="Durga maheswari konda" userId="5660cdd6fae2f489" providerId="LiveId" clId="{7A6D5F4E-5258-465B-BD0C-D2F9AEC996F9}" dt="2025-03-01T09:03:13.468" v="1847" actId="113"/>
          <ac:spMkLst>
            <pc:docMk/>
            <pc:sldMk cId="1453269685" sldId="270"/>
            <ac:spMk id="2" creationId="{7C1B7E59-6693-2315-8289-B210AF8FE8CE}"/>
          </ac:spMkLst>
        </pc:spChg>
        <pc:spChg chg="mod">
          <ac:chgData name="Durga maheswari konda" userId="5660cdd6fae2f489" providerId="LiveId" clId="{7A6D5F4E-5258-465B-BD0C-D2F9AEC996F9}" dt="2025-03-01T09:04:36.103" v="1865" actId="12"/>
          <ac:spMkLst>
            <pc:docMk/>
            <pc:sldMk cId="1453269685" sldId="270"/>
            <ac:spMk id="3" creationId="{F63CAE50-C21E-31D5-7923-1DC12E1DF57C}"/>
          </ac:spMkLst>
        </pc:spChg>
      </pc:sldChg>
      <pc:sldChg chg="addSp delSp modSp new del mod">
        <pc:chgData name="Durga maheswari konda" userId="5660cdd6fae2f489" providerId="LiveId" clId="{7A6D5F4E-5258-465B-BD0C-D2F9AEC996F9}" dt="2025-03-01T09:15:34.192" v="1954" actId="2696"/>
        <pc:sldMkLst>
          <pc:docMk/>
          <pc:sldMk cId="108055908" sldId="271"/>
        </pc:sldMkLst>
      </pc:sldChg>
      <pc:sldChg chg="addSp delSp modSp new mod">
        <pc:chgData name="Durga maheswari konda" userId="5660cdd6fae2f489" providerId="LiveId" clId="{7A6D5F4E-5258-465B-BD0C-D2F9AEC996F9}" dt="2025-03-01T09:17:50.173" v="1989" actId="1076"/>
        <pc:sldMkLst>
          <pc:docMk/>
          <pc:sldMk cId="1326654731" sldId="272"/>
        </pc:sldMkLst>
        <pc:spChg chg="add mod">
          <ac:chgData name="Durga maheswari konda" userId="5660cdd6fae2f489" providerId="LiveId" clId="{7A6D5F4E-5258-465B-BD0C-D2F9AEC996F9}" dt="2025-03-01T09:17:50.173" v="1989" actId="1076"/>
          <ac:spMkLst>
            <pc:docMk/>
            <pc:sldMk cId="1326654731" sldId="272"/>
            <ac:spMk id="2" creationId="{0CBCDB23-E992-DCB0-D154-DEF6932563AC}"/>
          </ac:spMkLst>
        </pc:spChg>
      </pc:sldChg>
      <pc:sldChg chg="modSp new del mod">
        <pc:chgData name="Durga maheswari konda" userId="5660cdd6fae2f489" providerId="LiveId" clId="{7A6D5F4E-5258-465B-BD0C-D2F9AEC996F9}" dt="2025-03-01T09:10:30.366" v="1906" actId="680"/>
        <pc:sldMkLst>
          <pc:docMk/>
          <pc:sldMk cId="3353039878" sldId="272"/>
        </pc:sldMkLst>
      </pc:sldChg>
      <pc:sldChg chg="addSp delSp modSp new del mod">
        <pc:chgData name="Durga maheswari konda" userId="5660cdd6fae2f489" providerId="LiveId" clId="{7A6D5F4E-5258-465B-BD0C-D2F9AEC996F9}" dt="2025-03-01T09:16:40.668" v="1982" actId="680"/>
        <pc:sldMkLst>
          <pc:docMk/>
          <pc:sldMk cId="146220500" sldId="273"/>
        </pc:sldMkLst>
      </pc:sldChg>
    </pc:docChg>
  </pc:docChgLst>
  <pc:docChgLst>
    <pc:chgData name="Durga maheswari konda" userId="5660cdd6fae2f489" providerId="LiveId" clId="{27FF47D5-A25D-4CC6-A514-16A9E3449E17}"/>
    <pc:docChg chg="undo custSel addSld delSld modSld sldOrd">
      <pc:chgData name="Durga maheswari konda" userId="5660cdd6fae2f489" providerId="LiveId" clId="{27FF47D5-A25D-4CC6-A514-16A9E3449E17}" dt="2025-04-20T15:16:27.665" v="1543" actId="20577"/>
      <pc:docMkLst>
        <pc:docMk/>
      </pc:docMkLst>
      <pc:sldChg chg="addSp delSp modSp mod">
        <pc:chgData name="Durga maheswari konda" userId="5660cdd6fae2f489" providerId="LiveId" clId="{27FF47D5-A25D-4CC6-A514-16A9E3449E17}" dt="2025-04-20T15:16:27.665" v="1543" actId="20577"/>
        <pc:sldMkLst>
          <pc:docMk/>
          <pc:sldMk cId="0" sldId="257"/>
        </pc:sldMkLst>
        <pc:spChg chg="add del mod">
          <ac:chgData name="Durga maheswari konda" userId="5660cdd6fae2f489" providerId="LiveId" clId="{27FF47D5-A25D-4CC6-A514-16A9E3449E17}" dt="2025-04-20T15:16:27.665" v="1543" actId="20577"/>
          <ac:spMkLst>
            <pc:docMk/>
            <pc:sldMk cId="0" sldId="257"/>
            <ac:spMk id="2" creationId="{458F730E-5FF7-48C5-BD73-F1FB4918B6ED}"/>
          </ac:spMkLst>
        </pc:spChg>
        <pc:spChg chg="mod">
          <ac:chgData name="Durga maheswari konda" userId="5660cdd6fae2f489" providerId="LiveId" clId="{27FF47D5-A25D-4CC6-A514-16A9E3449E17}" dt="2025-04-18T05:12:09.627" v="216" actId="1076"/>
          <ac:spMkLst>
            <pc:docMk/>
            <pc:sldMk cId="0" sldId="257"/>
            <ac:spMk id="3" creationId="{00000000-0000-0000-0000-000000000000}"/>
          </ac:spMkLst>
        </pc:spChg>
        <pc:spChg chg="add del mod">
          <ac:chgData name="Durga maheswari konda" userId="5660cdd6fae2f489" providerId="LiveId" clId="{27FF47D5-A25D-4CC6-A514-16A9E3449E17}" dt="2025-04-18T08:51:03.960" v="1048" actId="1035"/>
          <ac:spMkLst>
            <pc:docMk/>
            <pc:sldMk cId="0" sldId="257"/>
            <ac:spMk id="5" creationId="{FE09942F-E777-2232-96C6-BCD62A07ACFA}"/>
          </ac:spMkLst>
        </pc:spChg>
      </pc:sldChg>
      <pc:sldChg chg="addSp delSp modSp del mod">
        <pc:chgData name="Durga maheswari konda" userId="5660cdd6fae2f489" providerId="LiveId" clId="{27FF47D5-A25D-4CC6-A514-16A9E3449E17}" dt="2025-04-18T05:19:22.964" v="294" actId="2696"/>
        <pc:sldMkLst>
          <pc:docMk/>
          <pc:sldMk cId="0" sldId="258"/>
        </pc:sldMkLst>
      </pc:sldChg>
      <pc:sldChg chg="del">
        <pc:chgData name="Durga maheswari konda" userId="5660cdd6fae2f489" providerId="LiveId" clId="{27FF47D5-A25D-4CC6-A514-16A9E3449E17}" dt="2025-04-18T05:19:27.256" v="295" actId="2696"/>
        <pc:sldMkLst>
          <pc:docMk/>
          <pc:sldMk cId="0" sldId="259"/>
        </pc:sldMkLst>
      </pc:sldChg>
      <pc:sldChg chg="del">
        <pc:chgData name="Durga maheswari konda" userId="5660cdd6fae2f489" providerId="LiveId" clId="{27FF47D5-A25D-4CC6-A514-16A9E3449E17}" dt="2025-04-18T05:19:36.762" v="297" actId="2696"/>
        <pc:sldMkLst>
          <pc:docMk/>
          <pc:sldMk cId="0" sldId="260"/>
        </pc:sldMkLst>
      </pc:sldChg>
      <pc:sldChg chg="addSp delSp modSp mod">
        <pc:chgData name="Durga maheswari konda" userId="5660cdd6fae2f489" providerId="LiveId" clId="{27FF47D5-A25D-4CC6-A514-16A9E3449E17}" dt="2025-04-19T14:51:26.472" v="1418" actId="20577"/>
        <pc:sldMkLst>
          <pc:docMk/>
          <pc:sldMk cId="0" sldId="261"/>
        </pc:sldMkLst>
        <pc:spChg chg="mod">
          <ac:chgData name="Durga maheswari konda" userId="5660cdd6fae2f489" providerId="LiveId" clId="{27FF47D5-A25D-4CC6-A514-16A9E3449E17}" dt="2025-04-19T14:51:26.472" v="1418" actId="20577"/>
          <ac:spMkLst>
            <pc:docMk/>
            <pc:sldMk cId="0" sldId="261"/>
            <ac:spMk id="5" creationId="{FB396A55-44A2-C529-22FE-356904E12BBE}"/>
          </ac:spMkLst>
        </pc:spChg>
        <pc:spChg chg="add mod">
          <ac:chgData name="Durga maheswari konda" userId="5660cdd6fae2f489" providerId="LiveId" clId="{27FF47D5-A25D-4CC6-A514-16A9E3449E17}" dt="2025-04-18T05:18:37.138" v="292"/>
          <ac:spMkLst>
            <pc:docMk/>
            <pc:sldMk cId="0" sldId="261"/>
            <ac:spMk id="13" creationId="{BD69331F-5B1B-256B-9976-AAA0BB6FA9CE}"/>
          </ac:spMkLst>
        </pc:spChg>
      </pc:sldChg>
      <pc:sldChg chg="del">
        <pc:chgData name="Durga maheswari konda" userId="5660cdd6fae2f489" providerId="LiveId" clId="{27FF47D5-A25D-4CC6-A514-16A9E3449E17}" dt="2025-04-18T05:19:31.824" v="296" actId="2696"/>
        <pc:sldMkLst>
          <pc:docMk/>
          <pc:sldMk cId="0" sldId="262"/>
        </pc:sldMkLst>
      </pc:sldChg>
      <pc:sldChg chg="del">
        <pc:chgData name="Durga maheswari konda" userId="5660cdd6fae2f489" providerId="LiveId" clId="{27FF47D5-A25D-4CC6-A514-16A9E3449E17}" dt="2025-04-18T05:19:39.907" v="298" actId="2696"/>
        <pc:sldMkLst>
          <pc:docMk/>
          <pc:sldMk cId="0" sldId="263"/>
        </pc:sldMkLst>
      </pc:sldChg>
      <pc:sldChg chg="add del">
        <pc:chgData name="Durga maheswari konda" userId="5660cdd6fae2f489" providerId="LiveId" clId="{27FF47D5-A25D-4CC6-A514-16A9E3449E17}" dt="2025-04-18T05:20:31.319" v="301" actId="2696"/>
        <pc:sldMkLst>
          <pc:docMk/>
          <pc:sldMk cId="0" sldId="264"/>
        </pc:sldMkLst>
      </pc:sldChg>
      <pc:sldChg chg="del">
        <pc:chgData name="Durga maheswari konda" userId="5660cdd6fae2f489" providerId="LiveId" clId="{27FF47D5-A25D-4CC6-A514-16A9E3449E17}" dt="2025-04-18T09:04:59.048" v="1107" actId="2696"/>
        <pc:sldMkLst>
          <pc:docMk/>
          <pc:sldMk cId="0" sldId="265"/>
        </pc:sldMkLst>
      </pc:sldChg>
      <pc:sldChg chg="del">
        <pc:chgData name="Durga maheswari konda" userId="5660cdd6fae2f489" providerId="LiveId" clId="{27FF47D5-A25D-4CC6-A514-16A9E3449E17}" dt="2025-04-18T09:05:03.282" v="1108" actId="2696"/>
        <pc:sldMkLst>
          <pc:docMk/>
          <pc:sldMk cId="0" sldId="266"/>
        </pc:sldMkLst>
      </pc:sldChg>
      <pc:sldChg chg="modSp add del mod">
        <pc:chgData name="Durga maheswari konda" userId="5660cdd6fae2f489" providerId="LiveId" clId="{27FF47D5-A25D-4CC6-A514-16A9E3449E17}" dt="2025-04-18T09:06:36.568" v="1145" actId="1076"/>
        <pc:sldMkLst>
          <pc:docMk/>
          <pc:sldMk cId="0" sldId="267"/>
        </pc:sldMkLst>
        <pc:spChg chg="mod">
          <ac:chgData name="Durga maheswari konda" userId="5660cdd6fae2f489" providerId="LiveId" clId="{27FF47D5-A25D-4CC6-A514-16A9E3449E17}" dt="2025-04-18T09:06:36.568" v="1145" actId="1076"/>
          <ac:spMkLst>
            <pc:docMk/>
            <pc:sldMk cId="0" sldId="267"/>
            <ac:spMk id="2" creationId="{00000000-0000-0000-0000-000000000000}"/>
          </ac:spMkLst>
        </pc:spChg>
      </pc:sldChg>
      <pc:sldChg chg="modSp mod">
        <pc:chgData name="Durga maheswari konda" userId="5660cdd6fae2f489" providerId="LiveId" clId="{27FF47D5-A25D-4CC6-A514-16A9E3449E17}" dt="2025-04-18T04:01:06.374" v="5" actId="1076"/>
        <pc:sldMkLst>
          <pc:docMk/>
          <pc:sldMk cId="1824289120" sldId="268"/>
        </pc:sldMkLst>
        <pc:spChg chg="mod">
          <ac:chgData name="Durga maheswari konda" userId="5660cdd6fae2f489" providerId="LiveId" clId="{27FF47D5-A25D-4CC6-A514-16A9E3449E17}" dt="2025-04-18T04:01:02.624" v="4" actId="1076"/>
          <ac:spMkLst>
            <pc:docMk/>
            <pc:sldMk cId="1824289120" sldId="268"/>
            <ac:spMk id="5" creationId="{E6DC4265-46FF-15AD-860C-641CB752329E}"/>
          </ac:spMkLst>
        </pc:spChg>
        <pc:picChg chg="mod">
          <ac:chgData name="Durga maheswari konda" userId="5660cdd6fae2f489" providerId="LiveId" clId="{27FF47D5-A25D-4CC6-A514-16A9E3449E17}" dt="2025-04-18T04:01:06.374" v="5" actId="1076"/>
          <ac:picMkLst>
            <pc:docMk/>
            <pc:sldMk cId="1824289120" sldId="268"/>
            <ac:picMk id="4" creationId="{DA1E2CF4-695D-1392-1C7D-4F433134F0DE}"/>
          </ac:picMkLst>
        </pc:picChg>
      </pc:sldChg>
      <pc:sldChg chg="modSp mod">
        <pc:chgData name="Durga maheswari konda" userId="5660cdd6fae2f489" providerId="LiveId" clId="{27FF47D5-A25D-4CC6-A514-16A9E3449E17}" dt="2025-04-18T09:44:59.535" v="1339" actId="12"/>
        <pc:sldMkLst>
          <pc:docMk/>
          <pc:sldMk cId="1453269685" sldId="270"/>
        </pc:sldMkLst>
        <pc:spChg chg="mod">
          <ac:chgData name="Durga maheswari konda" userId="5660cdd6fae2f489" providerId="LiveId" clId="{27FF47D5-A25D-4CC6-A514-16A9E3449E17}" dt="2025-04-18T09:40:25.997" v="1309"/>
          <ac:spMkLst>
            <pc:docMk/>
            <pc:sldMk cId="1453269685" sldId="270"/>
            <ac:spMk id="2" creationId="{7C1B7E59-6693-2315-8289-B210AF8FE8CE}"/>
          </ac:spMkLst>
        </pc:spChg>
        <pc:spChg chg="mod">
          <ac:chgData name="Durga maheswari konda" userId="5660cdd6fae2f489" providerId="LiveId" clId="{27FF47D5-A25D-4CC6-A514-16A9E3449E17}" dt="2025-04-18T09:44:59.535" v="1339" actId="12"/>
          <ac:spMkLst>
            <pc:docMk/>
            <pc:sldMk cId="1453269685" sldId="270"/>
            <ac:spMk id="3" creationId="{F63CAE50-C21E-31D5-7923-1DC12E1DF57C}"/>
          </ac:spMkLst>
        </pc:spChg>
      </pc:sldChg>
      <pc:sldChg chg="addSp modSp mod">
        <pc:chgData name="Durga maheswari konda" userId="5660cdd6fae2f489" providerId="LiveId" clId="{27FF47D5-A25D-4CC6-A514-16A9E3449E17}" dt="2025-04-20T04:24:04.716" v="1531" actId="20577"/>
        <pc:sldMkLst>
          <pc:docMk/>
          <pc:sldMk cId="1326654731" sldId="272"/>
        </pc:sldMkLst>
        <pc:spChg chg="mod">
          <ac:chgData name="Durga maheswari konda" userId="5660cdd6fae2f489" providerId="LiveId" clId="{27FF47D5-A25D-4CC6-A514-16A9E3449E17}" dt="2025-04-20T04:24:04.716" v="1531" actId="20577"/>
          <ac:spMkLst>
            <pc:docMk/>
            <pc:sldMk cId="1326654731" sldId="272"/>
            <ac:spMk id="2" creationId="{0CBCDB23-E992-DCB0-D154-DEF6932563AC}"/>
          </ac:spMkLst>
        </pc:spChg>
        <pc:spChg chg="add mod">
          <ac:chgData name="Durga maheswari konda" userId="5660cdd6fae2f489" providerId="LiveId" clId="{27FF47D5-A25D-4CC6-A514-16A9E3449E17}" dt="2025-04-18T08:51:10.264" v="1049"/>
          <ac:spMkLst>
            <pc:docMk/>
            <pc:sldMk cId="1326654731" sldId="272"/>
            <ac:spMk id="3" creationId="{630A435F-88BD-8993-348D-B6CD5F6C4CED}"/>
          </ac:spMkLst>
        </pc:spChg>
      </pc:sldChg>
      <pc:sldChg chg="addSp delSp modSp add mod ord">
        <pc:chgData name="Durga maheswari konda" userId="5660cdd6fae2f489" providerId="LiveId" clId="{27FF47D5-A25D-4CC6-A514-16A9E3449E17}" dt="2025-04-18T06:33:48.680" v="933"/>
        <pc:sldMkLst>
          <pc:docMk/>
          <pc:sldMk cId="2063980565" sldId="273"/>
        </pc:sldMkLst>
        <pc:spChg chg="add mod">
          <ac:chgData name="Durga maheswari konda" userId="5660cdd6fae2f489" providerId="LiveId" clId="{27FF47D5-A25D-4CC6-A514-16A9E3449E17}" dt="2025-04-18T06:33:48.680" v="933"/>
          <ac:spMkLst>
            <pc:docMk/>
            <pc:sldMk cId="2063980565" sldId="273"/>
            <ac:spMk id="4" creationId="{496C7A3B-AFD5-3DCC-A18D-9EFC3F60AF35}"/>
          </ac:spMkLst>
        </pc:spChg>
        <pc:spChg chg="mod">
          <ac:chgData name="Durga maheswari konda" userId="5660cdd6fae2f489" providerId="LiveId" clId="{27FF47D5-A25D-4CC6-A514-16A9E3449E17}" dt="2025-04-18T05:17:53.984" v="287" actId="20577"/>
          <ac:spMkLst>
            <pc:docMk/>
            <pc:sldMk cId="2063980565" sldId="273"/>
            <ac:spMk id="6" creationId="{011730DE-F51D-D903-91D8-B999A35EDA67}"/>
          </ac:spMkLst>
        </pc:spChg>
      </pc:sldChg>
      <pc:sldChg chg="addSp modSp add mod">
        <pc:chgData name="Durga maheswari konda" userId="5660cdd6fae2f489" providerId="LiveId" clId="{27FF47D5-A25D-4CC6-A514-16A9E3449E17}" dt="2025-04-18T06:40:15.796" v="936" actId="1076"/>
        <pc:sldMkLst>
          <pc:docMk/>
          <pc:sldMk cId="1498382428" sldId="274"/>
        </pc:sldMkLst>
        <pc:spChg chg="mod">
          <ac:chgData name="Durga maheswari konda" userId="5660cdd6fae2f489" providerId="LiveId" clId="{27FF47D5-A25D-4CC6-A514-16A9E3449E17}" dt="2025-04-18T06:40:00.844" v="934" actId="1076"/>
          <ac:spMkLst>
            <pc:docMk/>
            <pc:sldMk cId="1498382428" sldId="274"/>
            <ac:spMk id="5" creationId="{E6E032D9-07F0-27AC-2B43-04B3CC5AAE4C}"/>
          </ac:spMkLst>
        </pc:spChg>
        <pc:spChg chg="add mod">
          <ac:chgData name="Durga maheswari konda" userId="5660cdd6fae2f489" providerId="LiveId" clId="{27FF47D5-A25D-4CC6-A514-16A9E3449E17}" dt="2025-04-18T06:40:15.796" v="936" actId="1076"/>
          <ac:spMkLst>
            <pc:docMk/>
            <pc:sldMk cId="1498382428" sldId="274"/>
            <ac:spMk id="6" creationId="{8C8C98C1-9B60-9957-B767-8AA039EBF70A}"/>
          </ac:spMkLst>
        </pc:spChg>
      </pc:sldChg>
      <pc:sldChg chg="addSp delSp modSp add del mod ord">
        <pc:chgData name="Durga maheswari konda" userId="5660cdd6fae2f489" providerId="LiveId" clId="{27FF47D5-A25D-4CC6-A514-16A9E3449E17}" dt="2025-04-18T05:29:08.930" v="633"/>
        <pc:sldMkLst>
          <pc:docMk/>
          <pc:sldMk cId="2344098231" sldId="274"/>
        </pc:sldMkLst>
      </pc:sldChg>
      <pc:sldChg chg="addSp delSp modSp add mod">
        <pc:chgData name="Durga maheswari konda" userId="5660cdd6fae2f489" providerId="LiveId" clId="{27FF47D5-A25D-4CC6-A514-16A9E3449E17}" dt="2025-04-18T06:09:28.333" v="710" actId="122"/>
        <pc:sldMkLst>
          <pc:docMk/>
          <pc:sldMk cId="667567684" sldId="275"/>
        </pc:sldMkLst>
        <pc:spChg chg="mod">
          <ac:chgData name="Durga maheswari konda" userId="5660cdd6fae2f489" providerId="LiveId" clId="{27FF47D5-A25D-4CC6-A514-16A9E3449E17}" dt="2025-04-18T06:09:28.333" v="710" actId="122"/>
          <ac:spMkLst>
            <pc:docMk/>
            <pc:sldMk cId="667567684" sldId="275"/>
            <ac:spMk id="5" creationId="{C1D7BB76-46FB-BBBC-02ED-A9275E6E5179}"/>
          </ac:spMkLst>
        </pc:spChg>
        <pc:picChg chg="add mod">
          <ac:chgData name="Durga maheswari konda" userId="5660cdd6fae2f489" providerId="LiveId" clId="{27FF47D5-A25D-4CC6-A514-16A9E3449E17}" dt="2025-04-18T06:08:22.518" v="685" actId="1076"/>
          <ac:picMkLst>
            <pc:docMk/>
            <pc:sldMk cId="667567684" sldId="275"/>
            <ac:picMk id="7" creationId="{939B4DC9-EE44-A2E0-0F83-B25405D3EAE1}"/>
          </ac:picMkLst>
        </pc:picChg>
      </pc:sldChg>
      <pc:sldChg chg="addSp delSp modSp add mod">
        <pc:chgData name="Durga maheswari konda" userId="5660cdd6fae2f489" providerId="LiveId" clId="{27FF47D5-A25D-4CC6-A514-16A9E3449E17}" dt="2025-04-18T06:40:32.364" v="937" actId="20577"/>
        <pc:sldMkLst>
          <pc:docMk/>
          <pc:sldMk cId="3669617260" sldId="276"/>
        </pc:sldMkLst>
        <pc:spChg chg="mod">
          <ac:chgData name="Durga maheswari konda" userId="5660cdd6fae2f489" providerId="LiveId" clId="{27FF47D5-A25D-4CC6-A514-16A9E3449E17}" dt="2025-04-18T06:40:32.364" v="937" actId="20577"/>
          <ac:spMkLst>
            <pc:docMk/>
            <pc:sldMk cId="3669617260" sldId="276"/>
            <ac:spMk id="5" creationId="{D2686586-D522-D19B-09BB-993D3026297E}"/>
          </ac:spMkLst>
        </pc:spChg>
      </pc:sldChg>
      <pc:sldChg chg="add del">
        <pc:chgData name="Durga maheswari konda" userId="5660cdd6fae2f489" providerId="LiveId" clId="{27FF47D5-A25D-4CC6-A514-16A9E3449E17}" dt="2025-04-18T06:16:23.084" v="719" actId="2696"/>
        <pc:sldMkLst>
          <pc:docMk/>
          <pc:sldMk cId="778822881" sldId="277"/>
        </pc:sldMkLst>
      </pc:sldChg>
      <pc:sldChg chg="addSp modSp add mod">
        <pc:chgData name="Durga maheswari konda" userId="5660cdd6fae2f489" providerId="LiveId" clId="{27FF47D5-A25D-4CC6-A514-16A9E3449E17}" dt="2025-04-18T06:30:35.460" v="880" actId="20577"/>
        <pc:sldMkLst>
          <pc:docMk/>
          <pc:sldMk cId="3954770411" sldId="277"/>
        </pc:sldMkLst>
        <pc:spChg chg="mod">
          <ac:chgData name="Durga maheswari konda" userId="5660cdd6fae2f489" providerId="LiveId" clId="{27FF47D5-A25D-4CC6-A514-16A9E3449E17}" dt="2025-04-18T06:30:35.460" v="880" actId="20577"/>
          <ac:spMkLst>
            <pc:docMk/>
            <pc:sldMk cId="3954770411" sldId="277"/>
            <ac:spMk id="5" creationId="{E330A0C8-FCAC-0286-88CF-7268AFE5AB10}"/>
          </ac:spMkLst>
        </pc:spChg>
      </pc:sldChg>
      <pc:sldChg chg="modSp add mod">
        <pc:chgData name="Durga maheswari konda" userId="5660cdd6fae2f489" providerId="LiveId" clId="{27FF47D5-A25D-4CC6-A514-16A9E3449E17}" dt="2025-04-18T08:42:44.613" v="1011" actId="20577"/>
        <pc:sldMkLst>
          <pc:docMk/>
          <pc:sldMk cId="1042380754" sldId="278"/>
        </pc:sldMkLst>
        <pc:spChg chg="mod">
          <ac:chgData name="Durga maheswari konda" userId="5660cdd6fae2f489" providerId="LiveId" clId="{27FF47D5-A25D-4CC6-A514-16A9E3449E17}" dt="2025-04-18T08:42:44.613" v="1011" actId="20577"/>
          <ac:spMkLst>
            <pc:docMk/>
            <pc:sldMk cId="1042380754" sldId="278"/>
            <ac:spMk id="5" creationId="{316A82A4-4156-981B-9414-120623A58A39}"/>
          </ac:spMkLst>
        </pc:spChg>
        <pc:spChg chg="mod">
          <ac:chgData name="Durga maheswari konda" userId="5660cdd6fae2f489" providerId="LiveId" clId="{27FF47D5-A25D-4CC6-A514-16A9E3449E17}" dt="2025-04-18T08:38:51.271" v="953" actId="1076"/>
          <ac:spMkLst>
            <pc:docMk/>
            <pc:sldMk cId="1042380754" sldId="278"/>
            <ac:spMk id="13" creationId="{6664B482-6123-58DA-B7EC-9ED96FB8C237}"/>
          </ac:spMkLst>
        </pc:spChg>
      </pc:sldChg>
      <pc:sldChg chg="modSp add mod">
        <pc:chgData name="Durga maheswari konda" userId="5660cdd6fae2f489" providerId="LiveId" clId="{27FF47D5-A25D-4CC6-A514-16A9E3449E17}" dt="2025-04-18T08:55:18.770" v="1066" actId="1076"/>
        <pc:sldMkLst>
          <pc:docMk/>
          <pc:sldMk cId="3390402436" sldId="279"/>
        </pc:sldMkLst>
        <pc:spChg chg="mod">
          <ac:chgData name="Durga maheswari konda" userId="5660cdd6fae2f489" providerId="LiveId" clId="{27FF47D5-A25D-4CC6-A514-16A9E3449E17}" dt="2025-04-18T08:54:53.348" v="1064" actId="1076"/>
          <ac:spMkLst>
            <pc:docMk/>
            <pc:sldMk cId="3390402436" sldId="279"/>
            <ac:spMk id="5" creationId="{D0A12EC2-4531-406C-59AF-97A76FF8B87C}"/>
          </ac:spMkLst>
        </pc:spChg>
        <pc:spChg chg="mod">
          <ac:chgData name="Durga maheswari konda" userId="5660cdd6fae2f489" providerId="LiveId" clId="{27FF47D5-A25D-4CC6-A514-16A9E3449E17}" dt="2025-04-18T08:55:18.770" v="1066" actId="1076"/>
          <ac:spMkLst>
            <pc:docMk/>
            <pc:sldMk cId="3390402436" sldId="279"/>
            <ac:spMk id="13" creationId="{843CE644-753F-1EBE-0782-A38B853FB3DF}"/>
          </ac:spMkLst>
        </pc:spChg>
      </pc:sldChg>
      <pc:sldChg chg="add del">
        <pc:chgData name="Durga maheswari konda" userId="5660cdd6fae2f489" providerId="LiveId" clId="{27FF47D5-A25D-4CC6-A514-16A9E3449E17}" dt="2025-04-18T08:36:54.894" v="942"/>
        <pc:sldMkLst>
          <pc:docMk/>
          <pc:sldMk cId="3586935269" sldId="279"/>
        </pc:sldMkLst>
      </pc:sldChg>
      <pc:sldChg chg="add del">
        <pc:chgData name="Durga maheswari konda" userId="5660cdd6fae2f489" providerId="LiveId" clId="{27FF47D5-A25D-4CC6-A514-16A9E3449E17}" dt="2025-04-18T08:36:54.157" v="941"/>
        <pc:sldMkLst>
          <pc:docMk/>
          <pc:sldMk cId="352029930" sldId="280"/>
        </pc:sldMkLst>
      </pc:sldChg>
      <pc:sldChg chg="addSp delSp modSp add mod">
        <pc:chgData name="Durga maheswari konda" userId="5660cdd6fae2f489" providerId="LiveId" clId="{27FF47D5-A25D-4CC6-A514-16A9E3449E17}" dt="2025-04-18T09:03:28.300" v="1104" actId="14100"/>
        <pc:sldMkLst>
          <pc:docMk/>
          <pc:sldMk cId="2213459194" sldId="280"/>
        </pc:sldMkLst>
        <pc:spChg chg="mod">
          <ac:chgData name="Durga maheswari konda" userId="5660cdd6fae2f489" providerId="LiveId" clId="{27FF47D5-A25D-4CC6-A514-16A9E3449E17}" dt="2025-04-18T08:57:41.227" v="1076" actId="20577"/>
          <ac:spMkLst>
            <pc:docMk/>
            <pc:sldMk cId="2213459194" sldId="280"/>
            <ac:spMk id="5" creationId="{FF51C344-EE36-224D-2541-07A96C44E9CE}"/>
          </ac:spMkLst>
        </pc:spChg>
        <pc:picChg chg="add mod">
          <ac:chgData name="Durga maheswari konda" userId="5660cdd6fae2f489" providerId="LiveId" clId="{27FF47D5-A25D-4CC6-A514-16A9E3449E17}" dt="2025-04-18T09:03:28.300" v="1104" actId="14100"/>
          <ac:picMkLst>
            <pc:docMk/>
            <pc:sldMk cId="2213459194" sldId="280"/>
            <ac:picMk id="3" creationId="{E787360D-F708-69FC-C130-BDD3B648B299}"/>
          </ac:picMkLst>
        </pc:picChg>
        <pc:cxnChg chg="add mod">
          <ac:chgData name="Durga maheswari konda" userId="5660cdd6fae2f489" providerId="LiveId" clId="{27FF47D5-A25D-4CC6-A514-16A9E3449E17}" dt="2025-04-18T08:59:44.929" v="1086" actId="208"/>
          <ac:cxnSpMkLst>
            <pc:docMk/>
            <pc:sldMk cId="2213459194" sldId="280"/>
            <ac:cxnSpMk id="8" creationId="{699D5D20-4D82-51AB-355B-A4A2F2EF42FC}"/>
          </ac:cxnSpMkLst>
        </pc:cxnChg>
      </pc:sldChg>
      <pc:sldChg chg="addSp modSp add mod">
        <pc:chgData name="Durga maheswari konda" userId="5660cdd6fae2f489" providerId="LiveId" clId="{27FF47D5-A25D-4CC6-A514-16A9E3449E17}" dt="2025-04-18T09:03:39.485" v="1106" actId="20577"/>
        <pc:sldMkLst>
          <pc:docMk/>
          <pc:sldMk cId="3013246072" sldId="281"/>
        </pc:sldMkLst>
        <pc:spChg chg="mod">
          <ac:chgData name="Durga maheswari konda" userId="5660cdd6fae2f489" providerId="LiveId" clId="{27FF47D5-A25D-4CC6-A514-16A9E3449E17}" dt="2025-04-18T09:03:39.485" v="1106" actId="20577"/>
          <ac:spMkLst>
            <pc:docMk/>
            <pc:sldMk cId="3013246072" sldId="281"/>
            <ac:spMk id="5" creationId="{1AC15946-990D-88EF-A44D-64E357BBCE52}"/>
          </ac:spMkLst>
        </pc:spChg>
        <pc:picChg chg="add mod">
          <ac:chgData name="Durga maheswari konda" userId="5660cdd6fae2f489" providerId="LiveId" clId="{27FF47D5-A25D-4CC6-A514-16A9E3449E17}" dt="2025-04-18T09:03:06.868" v="1101" actId="1076"/>
          <ac:picMkLst>
            <pc:docMk/>
            <pc:sldMk cId="3013246072" sldId="281"/>
            <ac:picMk id="3" creationId="{5E224C2B-1FE0-2A34-F5BD-0F1C2427F234}"/>
          </ac:picMkLst>
        </pc:picChg>
        <pc:cxnChg chg="add mod">
          <ac:chgData name="Durga maheswari konda" userId="5660cdd6fae2f489" providerId="LiveId" clId="{27FF47D5-A25D-4CC6-A514-16A9E3449E17}" dt="2025-04-18T09:03:15.248" v="1103" actId="208"/>
          <ac:cxnSpMkLst>
            <pc:docMk/>
            <pc:sldMk cId="3013246072" sldId="281"/>
            <ac:cxnSpMk id="6" creationId="{D060F08C-1A2D-1679-1158-5371D5C34CDB}"/>
          </ac:cxnSpMkLst>
        </pc:cxnChg>
      </pc:sldChg>
      <pc:sldChg chg="addSp delSp modSp add mod">
        <pc:chgData name="Durga maheswari konda" userId="5660cdd6fae2f489" providerId="LiveId" clId="{27FF47D5-A25D-4CC6-A514-16A9E3449E17}" dt="2025-04-18T09:49:48.194" v="1376" actId="20577"/>
        <pc:sldMkLst>
          <pc:docMk/>
          <pc:sldMk cId="481605037" sldId="282"/>
        </pc:sldMkLst>
        <pc:spChg chg="mod">
          <ac:chgData name="Durga maheswari konda" userId="5660cdd6fae2f489" providerId="LiveId" clId="{27FF47D5-A25D-4CC6-A514-16A9E3449E17}" dt="2025-04-18T09:49:48.194" v="1376" actId="20577"/>
          <ac:spMkLst>
            <pc:docMk/>
            <pc:sldMk cId="481605037" sldId="282"/>
            <ac:spMk id="5" creationId="{46774F54-3276-94B9-34D2-8BC5CFAC034E}"/>
          </ac:spMkLst>
        </pc:spChg>
        <pc:picChg chg="add mod">
          <ac:chgData name="Durga maheswari konda" userId="5660cdd6fae2f489" providerId="LiveId" clId="{27FF47D5-A25D-4CC6-A514-16A9E3449E17}" dt="2025-04-18T09:16:39.833" v="1175" actId="1076"/>
          <ac:picMkLst>
            <pc:docMk/>
            <pc:sldMk cId="481605037" sldId="282"/>
            <ac:picMk id="8" creationId="{8C4F4D42-6136-9B54-237F-924E97268EE0}"/>
          </ac:picMkLst>
        </pc:picChg>
      </pc:sldChg>
      <pc:sldChg chg="addSp modSp add del mod">
        <pc:chgData name="Durga maheswari konda" userId="5660cdd6fae2f489" providerId="LiveId" clId="{27FF47D5-A25D-4CC6-A514-16A9E3449E17}" dt="2025-04-18T09:09:25.034" v="1158"/>
        <pc:sldMkLst>
          <pc:docMk/>
          <pc:sldMk cId="1444941113" sldId="282"/>
        </pc:sldMkLst>
      </pc:sldChg>
      <pc:sldChg chg="addSp delSp modSp add mod">
        <pc:chgData name="Durga maheswari konda" userId="5660cdd6fae2f489" providerId="LiveId" clId="{27FF47D5-A25D-4CC6-A514-16A9E3449E17}" dt="2025-04-18T09:49:26.844" v="1371" actId="20577"/>
        <pc:sldMkLst>
          <pc:docMk/>
          <pc:sldMk cId="3643729072" sldId="283"/>
        </pc:sldMkLst>
        <pc:spChg chg="mod">
          <ac:chgData name="Durga maheswari konda" userId="5660cdd6fae2f489" providerId="LiveId" clId="{27FF47D5-A25D-4CC6-A514-16A9E3449E17}" dt="2025-04-18T09:49:26.844" v="1371" actId="20577"/>
          <ac:spMkLst>
            <pc:docMk/>
            <pc:sldMk cId="3643729072" sldId="283"/>
            <ac:spMk id="5" creationId="{E3E34425-4486-F259-4B72-0E41ED95E1C8}"/>
          </ac:spMkLst>
        </pc:spChg>
        <pc:picChg chg="add mod">
          <ac:chgData name="Durga maheswari konda" userId="5660cdd6fae2f489" providerId="LiveId" clId="{27FF47D5-A25D-4CC6-A514-16A9E3449E17}" dt="2025-04-18T09:21:36.344" v="1188" actId="1076"/>
          <ac:picMkLst>
            <pc:docMk/>
            <pc:sldMk cId="3643729072" sldId="283"/>
            <ac:picMk id="3" creationId="{C09072B5-BA87-1E64-E7E8-08E74C058E90}"/>
          </ac:picMkLst>
        </pc:picChg>
      </pc:sldChg>
      <pc:sldChg chg="addSp delSp modSp add mod">
        <pc:chgData name="Durga maheswari konda" userId="5660cdd6fae2f489" providerId="LiveId" clId="{27FF47D5-A25D-4CC6-A514-16A9E3449E17}" dt="2025-04-18T09:49:53.778" v="1378" actId="20577"/>
        <pc:sldMkLst>
          <pc:docMk/>
          <pc:sldMk cId="2362261626" sldId="284"/>
        </pc:sldMkLst>
        <pc:spChg chg="mod">
          <ac:chgData name="Durga maheswari konda" userId="5660cdd6fae2f489" providerId="LiveId" clId="{27FF47D5-A25D-4CC6-A514-16A9E3449E17}" dt="2025-04-18T09:49:53.778" v="1378" actId="20577"/>
          <ac:spMkLst>
            <pc:docMk/>
            <pc:sldMk cId="2362261626" sldId="284"/>
            <ac:spMk id="5" creationId="{A162E0B5-EBF4-9D64-64A3-80418447E0C0}"/>
          </ac:spMkLst>
        </pc:spChg>
        <pc:picChg chg="add mod">
          <ac:chgData name="Durga maheswari konda" userId="5660cdd6fae2f489" providerId="LiveId" clId="{27FF47D5-A25D-4CC6-A514-16A9E3449E17}" dt="2025-04-18T09:41:04.477" v="1312" actId="1076"/>
          <ac:picMkLst>
            <pc:docMk/>
            <pc:sldMk cId="2362261626" sldId="284"/>
            <ac:picMk id="4" creationId="{95CBA24D-4F62-FD87-6A60-456E89291399}"/>
          </ac:picMkLst>
        </pc:picChg>
      </pc:sldChg>
      <pc:sldChg chg="addSp modSp add mod">
        <pc:chgData name="Durga maheswari konda" userId="5660cdd6fae2f489" providerId="LiveId" clId="{27FF47D5-A25D-4CC6-A514-16A9E3449E17}" dt="2025-04-18T09:41:26.173" v="1314" actId="1076"/>
        <pc:sldMkLst>
          <pc:docMk/>
          <pc:sldMk cId="1256535364" sldId="285"/>
        </pc:sldMkLst>
        <pc:spChg chg="mod">
          <ac:chgData name="Durga maheswari konda" userId="5660cdd6fae2f489" providerId="LiveId" clId="{27FF47D5-A25D-4CC6-A514-16A9E3449E17}" dt="2025-04-18T09:41:26.173" v="1314" actId="1076"/>
          <ac:spMkLst>
            <pc:docMk/>
            <pc:sldMk cId="1256535364" sldId="285"/>
            <ac:spMk id="5" creationId="{173A8562-E7C2-9C22-9461-0B74791694A7}"/>
          </ac:spMkLst>
        </pc:spChg>
        <pc:spChg chg="mod">
          <ac:chgData name="Durga maheswari konda" userId="5660cdd6fae2f489" providerId="LiveId" clId="{27FF47D5-A25D-4CC6-A514-16A9E3449E17}" dt="2025-04-18T09:41:22.170" v="1313" actId="1076"/>
          <ac:spMkLst>
            <pc:docMk/>
            <pc:sldMk cId="1256535364" sldId="285"/>
            <ac:spMk id="13" creationId="{CEEAC75B-1577-1AAD-E4EC-294F4C7D6DB6}"/>
          </ac:spMkLst>
        </pc:spChg>
      </pc:sldChg>
      <pc:sldChg chg="addSp delSp modSp add mod">
        <pc:chgData name="Durga maheswari konda" userId="5660cdd6fae2f489" providerId="LiveId" clId="{27FF47D5-A25D-4CC6-A514-16A9E3449E17}" dt="2025-04-18T09:50:16.843" v="1382" actId="1076"/>
        <pc:sldMkLst>
          <pc:docMk/>
          <pc:sldMk cId="1179344046" sldId="286"/>
        </pc:sldMkLst>
        <pc:spChg chg="mod">
          <ac:chgData name="Durga maheswari konda" userId="5660cdd6fae2f489" providerId="LiveId" clId="{27FF47D5-A25D-4CC6-A514-16A9E3449E17}" dt="2025-04-18T09:50:16.843" v="1382" actId="1076"/>
          <ac:spMkLst>
            <pc:docMk/>
            <pc:sldMk cId="1179344046" sldId="286"/>
            <ac:spMk id="5" creationId="{97015429-1822-4A98-BDB7-616C5C5E005A}"/>
          </ac:spMkLst>
        </pc:spChg>
        <pc:picChg chg="add mod">
          <ac:chgData name="Durga maheswari konda" userId="5660cdd6fae2f489" providerId="LiveId" clId="{27FF47D5-A25D-4CC6-A514-16A9E3449E17}" dt="2025-04-18T09:48:29.742" v="1354" actId="1076"/>
          <ac:picMkLst>
            <pc:docMk/>
            <pc:sldMk cId="1179344046" sldId="286"/>
            <ac:picMk id="3" creationId="{7A659F06-FB7E-A36D-4983-1B5EA3ECCEE1}"/>
          </ac:picMkLst>
        </pc:picChg>
        <pc:picChg chg="add mod">
          <ac:chgData name="Durga maheswari konda" userId="5660cdd6fae2f489" providerId="LiveId" clId="{27FF47D5-A25D-4CC6-A514-16A9E3449E17}" dt="2025-04-18T09:48:37.240" v="1356" actId="14100"/>
          <ac:picMkLst>
            <pc:docMk/>
            <pc:sldMk cId="1179344046" sldId="286"/>
            <ac:picMk id="9" creationId="{C24B798B-9614-480C-D52E-ECEF0B41E85F}"/>
          </ac:picMkLst>
        </pc:picChg>
      </pc:sldChg>
      <pc:sldChg chg="del">
        <pc:chgData name="Durga maheswari konda" userId="5660cdd6fae2f489" providerId="LiveId" clId="{27FF47D5-A25D-4CC6-A514-16A9E3449E17}" dt="2025-04-18T09:40:49.398" v="1310" actId="2696"/>
        <pc:sldMkLst>
          <pc:docMk/>
          <pc:sldMk cId="3437065218" sldId="286"/>
        </pc:sldMkLst>
      </pc:sldChg>
      <pc:sldChg chg="modSp add mod">
        <pc:chgData name="Durga maheswari konda" userId="5660cdd6fae2f489" providerId="LiveId" clId="{27FF47D5-A25D-4CC6-A514-16A9E3449E17}" dt="2025-04-19T15:11:04.945" v="1432" actId="20577"/>
        <pc:sldMkLst>
          <pc:docMk/>
          <pc:sldMk cId="2477638813" sldId="287"/>
        </pc:sldMkLst>
        <pc:spChg chg="mod">
          <ac:chgData name="Durga maheswari konda" userId="5660cdd6fae2f489" providerId="LiveId" clId="{27FF47D5-A25D-4CC6-A514-16A9E3449E17}" dt="2025-04-19T15:11:04.945" v="1432" actId="20577"/>
          <ac:spMkLst>
            <pc:docMk/>
            <pc:sldMk cId="2477638813" sldId="287"/>
            <ac:spMk id="2" creationId="{8354A66B-C01A-2E65-6A02-EAE2ED9EA7B6}"/>
          </ac:spMkLst>
        </pc:spChg>
      </pc:sldChg>
      <pc:sldChg chg="addSp delSp modSp add mod">
        <pc:chgData name="Durga maheswari konda" userId="5660cdd6fae2f489" providerId="LiveId" clId="{27FF47D5-A25D-4CC6-A514-16A9E3449E17}" dt="2025-04-19T15:16:31.340" v="1452" actId="1076"/>
        <pc:sldMkLst>
          <pc:docMk/>
          <pc:sldMk cId="3363350380" sldId="288"/>
        </pc:sldMkLst>
        <pc:spChg chg="add del mod">
          <ac:chgData name="Durga maheswari konda" userId="5660cdd6fae2f489" providerId="LiveId" clId="{27FF47D5-A25D-4CC6-A514-16A9E3449E17}" dt="2025-04-19T15:16:08.336" v="1449" actId="1076"/>
          <ac:spMkLst>
            <pc:docMk/>
            <pc:sldMk cId="3363350380" sldId="288"/>
            <ac:spMk id="2" creationId="{613FCE63-5C79-89D9-2665-598CA7D9A429}"/>
          </ac:spMkLst>
        </pc:spChg>
        <pc:picChg chg="add del mod">
          <ac:chgData name="Durga maheswari konda" userId="5660cdd6fae2f489" providerId="LiveId" clId="{27FF47D5-A25D-4CC6-A514-16A9E3449E17}" dt="2025-04-19T15:16:31.340" v="1452" actId="1076"/>
          <ac:picMkLst>
            <pc:docMk/>
            <pc:sldMk cId="3363350380" sldId="288"/>
            <ac:picMk id="1026" creationId="{C5F5AF14-58B3-61E1-0F06-EBEE06244D80}"/>
          </ac:picMkLst>
        </pc:picChg>
      </pc:sldChg>
      <pc:sldChg chg="addSp modSp add mod">
        <pc:chgData name="Durga maheswari konda" userId="5660cdd6fae2f489" providerId="LiveId" clId="{27FF47D5-A25D-4CC6-A514-16A9E3449E17}" dt="2025-04-19T15:20:43.687" v="1486" actId="1076"/>
        <pc:sldMkLst>
          <pc:docMk/>
          <pc:sldMk cId="2881225711" sldId="289"/>
        </pc:sldMkLst>
        <pc:spChg chg="mod">
          <ac:chgData name="Durga maheswari konda" userId="5660cdd6fae2f489" providerId="LiveId" clId="{27FF47D5-A25D-4CC6-A514-16A9E3449E17}" dt="2025-04-19T15:20:43.687" v="1486" actId="1076"/>
          <ac:spMkLst>
            <pc:docMk/>
            <pc:sldMk cId="2881225711" sldId="289"/>
            <ac:spMk id="2" creationId="{4DD99625-4712-55CB-D0CE-0566006DE0E7}"/>
          </ac:spMkLst>
        </pc:spChg>
        <pc:picChg chg="add mod">
          <ac:chgData name="Durga maheswari konda" userId="5660cdd6fae2f489" providerId="LiveId" clId="{27FF47D5-A25D-4CC6-A514-16A9E3449E17}" dt="2025-04-19T15:20:28.061" v="1483" actId="1076"/>
          <ac:picMkLst>
            <pc:docMk/>
            <pc:sldMk cId="2881225711" sldId="289"/>
            <ac:picMk id="4" creationId="{C9398D13-4EDA-5642-98F0-4309A7E672A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E5751-EF6C-4EE5-A29D-C6F5A8234FFD}" type="datetimeFigureOut">
              <a:rPr lang="en-IN" smtClean="0"/>
              <a:t>20-04-2025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D76DB-7003-4D03-9622-BFF0D7A4FE89}" type="slidenum">
              <a:rPr lang="en-IN" smtClean="0"/>
              <a:t>‹#›</a:t>
            </a:fld>
            <a:endParaRPr lang="en-IN"/>
          </a:p>
        </p:txBody>
      </p:sp>
    </p:spTree>
    <p:extLst>
      <p:ext uri="{BB962C8B-B14F-4D97-AF65-F5344CB8AC3E}">
        <p14:creationId xmlns:p14="http://schemas.microsoft.com/office/powerpoint/2010/main" val="2975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6E3FBD-BA56-4C3D-B4D7-33E32E2A7A5C}"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87DC4-F4D0-4E25-8CE9-D33F0D7F4BC7}"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94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E3FBD-BA56-4C3D-B4D7-33E32E2A7A5C}"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2048060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E3FBD-BA56-4C3D-B4D7-33E32E2A7A5C}"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82016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E3FBD-BA56-4C3D-B4D7-33E32E2A7A5C}"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79414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E3FBD-BA56-4C3D-B4D7-33E32E2A7A5C}"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87DC4-F4D0-4E25-8CE9-D33F0D7F4BC7}"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8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6E3FBD-BA56-4C3D-B4D7-33E32E2A7A5C}"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376571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6E3FBD-BA56-4C3D-B4D7-33E32E2A7A5C}" type="datetimeFigureOut">
              <a:rPr lang="en-US" smtClean="0"/>
              <a:pPr/>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374161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E3FBD-BA56-4C3D-B4D7-33E32E2A7A5C}"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396088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6E3FBD-BA56-4C3D-B4D7-33E32E2A7A5C}" type="datetimeFigureOut">
              <a:rPr lang="en-US" smtClean="0"/>
              <a:pPr/>
              <a:t>4/20/2025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176387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6E3FBD-BA56-4C3D-B4D7-33E32E2A7A5C}" type="datetimeFigureOut">
              <a:rPr lang="en-US" smtClean="0"/>
              <a:pPr/>
              <a:t>4/20/2025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887DC4-F4D0-4E25-8CE9-D33F0D7F4BC7}" type="slidenum">
              <a:rPr lang="en-US" smtClean="0"/>
              <a:pPr/>
              <a:t>‹#›</a:t>
            </a:fld>
            <a:endParaRPr lang="en-US"/>
          </a:p>
        </p:txBody>
      </p:sp>
    </p:spTree>
    <p:extLst>
      <p:ext uri="{BB962C8B-B14F-4D97-AF65-F5344CB8AC3E}">
        <p14:creationId xmlns:p14="http://schemas.microsoft.com/office/powerpoint/2010/main" val="206095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E3FBD-BA56-4C3D-B4D7-33E32E2A7A5C}"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87DC4-F4D0-4E25-8CE9-D33F0D7F4BC7}" type="slidenum">
              <a:rPr lang="en-US" smtClean="0"/>
              <a:pPr/>
              <a:t>‹#›</a:t>
            </a:fld>
            <a:endParaRPr lang="en-US"/>
          </a:p>
        </p:txBody>
      </p:sp>
    </p:spTree>
    <p:extLst>
      <p:ext uri="{BB962C8B-B14F-4D97-AF65-F5344CB8AC3E}">
        <p14:creationId xmlns:p14="http://schemas.microsoft.com/office/powerpoint/2010/main" val="166783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6E3FBD-BA56-4C3D-B4D7-33E32E2A7A5C}" type="datetimeFigureOut">
              <a:rPr lang="en-US" smtClean="0"/>
              <a:pPr/>
              <a:t>4/20/2025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9887DC4-F4D0-4E25-8CE9-D33F0D7F4BC7}"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6547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B7FB-BFCA-EAEE-0ED4-EDFC68AE4A6B}"/>
              </a:ext>
            </a:extLst>
          </p:cNvPr>
          <p:cNvSpPr>
            <a:spLocks noGrp="1"/>
          </p:cNvSpPr>
          <p:nvPr>
            <p:ph type="ctrTitle"/>
          </p:nvPr>
        </p:nvSpPr>
        <p:spPr>
          <a:xfrm>
            <a:off x="590307" y="2132856"/>
            <a:ext cx="8323424" cy="1697086"/>
          </a:xfrm>
        </p:spPr>
        <p:txBody>
          <a:bodyPr>
            <a:normAutofit/>
          </a:bodyPr>
          <a:lstStyle/>
          <a:p>
            <a:r>
              <a:rPr lang="en-US" sz="3200" b="1" dirty="0">
                <a:latin typeface="Times New Roman" panose="02020603050405020304" pitchFamily="18" charset="0"/>
                <a:cs typeface="Times New Roman" panose="02020603050405020304" pitchFamily="18" charset="0"/>
              </a:rPr>
              <a:t>SMS Spam Detection Using Machine Learning</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F59614-03EA-80AB-E7ED-210BD45DB880}"/>
              </a:ext>
            </a:extLst>
          </p:cNvPr>
          <p:cNvSpPr>
            <a:spLocks noGrp="1"/>
          </p:cNvSpPr>
          <p:nvPr>
            <p:ph type="subTitle" idx="1"/>
          </p:nvPr>
        </p:nvSpPr>
        <p:spPr>
          <a:xfrm>
            <a:off x="233771" y="4034331"/>
            <a:ext cx="9036496" cy="507831"/>
          </a:xfrm>
        </p:spPr>
        <p:txBody>
          <a:bodyPr>
            <a:noAutofit/>
          </a:bodyPr>
          <a:lstStyle/>
          <a:p>
            <a:pPr algn="ctr"/>
            <a:r>
              <a:rPr lang="en-US" sz="1400" dirty="0">
                <a:latin typeface="Times New Roman" panose="02020603050405020304" pitchFamily="18" charset="0"/>
                <a:cs typeface="Times New Roman" panose="02020603050405020304" pitchFamily="18" charset="0"/>
              </a:rPr>
              <a:t>AI-Powered Spam Filtering with API Integration</a:t>
            </a:r>
          </a:p>
        </p:txBody>
      </p:sp>
      <p:pic>
        <p:nvPicPr>
          <p:cNvPr id="4" name="Picture 3">
            <a:extLst>
              <a:ext uri="{FF2B5EF4-FFF2-40B4-BE49-F238E27FC236}">
                <a16:creationId xmlns:a16="http://schemas.microsoft.com/office/drawing/2014/main" id="{DA1E2CF4-695D-1392-1C7D-4F433134F0DE}"/>
              </a:ext>
            </a:extLst>
          </p:cNvPr>
          <p:cNvPicPr>
            <a:picLocks noChangeAspect="1"/>
          </p:cNvPicPr>
          <p:nvPr/>
        </p:nvPicPr>
        <p:blipFill>
          <a:blip r:embed="rId2" cstate="print"/>
          <a:stretch>
            <a:fillRect/>
          </a:stretch>
        </p:blipFill>
        <p:spPr>
          <a:xfrm>
            <a:off x="323528" y="435770"/>
            <a:ext cx="8496944" cy="1697086"/>
          </a:xfrm>
          <a:prstGeom prst="rect">
            <a:avLst/>
          </a:prstGeom>
        </p:spPr>
      </p:pic>
      <p:sp>
        <p:nvSpPr>
          <p:cNvPr id="5" name="TextBox 5">
            <a:extLst>
              <a:ext uri="{FF2B5EF4-FFF2-40B4-BE49-F238E27FC236}">
                <a16:creationId xmlns:a16="http://schemas.microsoft.com/office/drawing/2014/main" id="{E6DC4265-46FF-15AD-860C-641CB752329E}"/>
              </a:ext>
            </a:extLst>
          </p:cNvPr>
          <p:cNvSpPr txBox="1"/>
          <p:nvPr/>
        </p:nvSpPr>
        <p:spPr>
          <a:xfrm>
            <a:off x="1" y="2254466"/>
            <a:ext cx="9143999"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100" b="1" dirty="0">
                <a:latin typeface="Times New Roman" panose="02020603050405020304" pitchFamily="18" charset="0"/>
                <a:cs typeface="Times New Roman" panose="02020603050405020304" pitchFamily="18" charset="0"/>
              </a:rPr>
              <a:t>Department of Computer Applications</a:t>
            </a:r>
          </a:p>
        </p:txBody>
      </p:sp>
      <p:sp>
        <p:nvSpPr>
          <p:cNvPr id="6" name="TextBox 6">
            <a:extLst>
              <a:ext uri="{FF2B5EF4-FFF2-40B4-BE49-F238E27FC236}">
                <a16:creationId xmlns:a16="http://schemas.microsoft.com/office/drawing/2014/main" id="{0B368786-7853-045E-FD3A-1C85915F98EC}"/>
              </a:ext>
            </a:extLst>
          </p:cNvPr>
          <p:cNvSpPr txBox="1"/>
          <p:nvPr/>
        </p:nvSpPr>
        <p:spPr>
          <a:xfrm>
            <a:off x="590307" y="5589240"/>
            <a:ext cx="4269725"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1" dirty="0">
                <a:latin typeface="Times New Roman" pitchFamily="18" charset="0"/>
                <a:cs typeface="Times New Roman" pitchFamily="18" charset="0"/>
              </a:rPr>
              <a:t>Project Guide:</a:t>
            </a:r>
          </a:p>
          <a:p>
            <a:pPr algn="ctr"/>
            <a:r>
              <a:rPr lang="en-IN" sz="1600" b="1" dirty="0">
                <a:latin typeface="Times New Roman" pitchFamily="18" charset="0"/>
                <a:cs typeface="Times New Roman" pitchFamily="18" charset="0"/>
              </a:rPr>
              <a:t> M</a:t>
            </a:r>
            <a:r>
              <a:rPr lang="en-US" sz="1600" b="1" dirty="0">
                <a:latin typeface="Times New Roman" panose="02020603050405020304" pitchFamily="18" charset="0"/>
                <a:cs typeface="Times New Roman" panose="02020603050405020304" pitchFamily="18" charset="0"/>
              </a:rPr>
              <a:t>r. MOHAMMED ALISHA </a:t>
            </a:r>
            <a:r>
              <a:rPr lang="en-US" sz="1000" b="1" dirty="0">
                <a:latin typeface="Times New Roman" panose="02020603050405020304" pitchFamily="18" charset="0"/>
                <a:cs typeface="Times New Roman" panose="02020603050405020304" pitchFamily="18" charset="0"/>
              </a:rPr>
              <a:t>M.Tech.,(Ph.D.)</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itchFamily="18" charset="0"/>
            </a:endParaRPr>
          </a:p>
        </p:txBody>
      </p:sp>
      <p:sp>
        <p:nvSpPr>
          <p:cNvPr id="8" name="TextBox 9">
            <a:extLst>
              <a:ext uri="{FF2B5EF4-FFF2-40B4-BE49-F238E27FC236}">
                <a16:creationId xmlns:a16="http://schemas.microsoft.com/office/drawing/2014/main" id="{468DBB20-750A-4017-CEB8-B842526CF480}"/>
              </a:ext>
            </a:extLst>
          </p:cNvPr>
          <p:cNvSpPr txBox="1"/>
          <p:nvPr/>
        </p:nvSpPr>
        <p:spPr>
          <a:xfrm>
            <a:off x="5940152" y="5580529"/>
            <a:ext cx="252028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latin typeface="Times New Roman" pitchFamily="18" charset="0"/>
                <a:cs typeface="Times New Roman" pitchFamily="18" charset="0"/>
              </a:rPr>
              <a:t>Durga Maheswari Konda</a:t>
            </a:r>
          </a:p>
          <a:p>
            <a:r>
              <a:rPr lang="en-IN" sz="1600" b="1" dirty="0">
                <a:latin typeface="Times New Roman" pitchFamily="18" charset="0"/>
                <a:cs typeface="Times New Roman" pitchFamily="18" charset="0"/>
              </a:rPr>
              <a:t>23P31F0042</a:t>
            </a:r>
            <a:endParaRPr lang="en-US" sz="1600" dirty="0"/>
          </a:p>
        </p:txBody>
      </p:sp>
    </p:spTree>
    <p:extLst>
      <p:ext uri="{BB962C8B-B14F-4D97-AF65-F5344CB8AC3E}">
        <p14:creationId xmlns:p14="http://schemas.microsoft.com/office/powerpoint/2010/main" val="182428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81FEF-8368-E94D-198E-EAE5A0C0FD2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330A0C8-FCAC-0286-88CF-7268AFE5AB10}"/>
              </a:ext>
            </a:extLst>
          </p:cNvPr>
          <p:cNvSpPr txBox="1"/>
          <p:nvPr/>
        </p:nvSpPr>
        <p:spPr>
          <a:xfrm>
            <a:off x="251520" y="332656"/>
            <a:ext cx="8640960" cy="11387733"/>
          </a:xfrm>
          <a:prstGeom prst="rect">
            <a:avLst/>
          </a:prstGeom>
          <a:noFill/>
        </p:spPr>
        <p:txBody>
          <a:bodyPr wrap="square" rtlCol="0">
            <a:spAutoFit/>
          </a:bodyPr>
          <a:lstStyle/>
          <a:p>
            <a:pPr algn="ctr">
              <a:buNone/>
            </a:pPr>
            <a:endParaRPr lang="en-US" sz="2400" b="1" dirty="0">
              <a:latin typeface="Times New Roman" panose="02020603050405020304" pitchFamily="18" charset="0"/>
              <a:cs typeface="Times New Roman" panose="02020603050405020304" pitchFamily="18" charset="0"/>
            </a:endParaRPr>
          </a:p>
          <a:p>
            <a:pPr algn="ctr">
              <a:buNone/>
            </a:pPr>
            <a:r>
              <a:rPr lang="en-US" sz="2400" b="1" dirty="0">
                <a:latin typeface="Times New Roman" panose="02020603050405020304" pitchFamily="18" charset="0"/>
                <a:cs typeface="Times New Roman" panose="02020603050405020304" pitchFamily="18" charset="0"/>
              </a:rPr>
              <a:t>Modules</a:t>
            </a:r>
          </a:p>
          <a:p>
            <a:pPr marL="0" lvl="1" indent="457200" algn="just"/>
            <a:endParaRPr lang="en-US" sz="2400" b="1" dirty="0">
              <a:latin typeface="Times New Roman" panose="02020603050405020304" pitchFamily="18" charset="0"/>
              <a:cs typeface="Times New Roman" panose="02020603050405020304" pitchFamily="18" charset="0"/>
            </a:endParaRPr>
          </a:p>
          <a:p>
            <a:pPr marL="0" lvl="1" indent="457200" algn="just"/>
            <a:endParaRPr lang="en-US" sz="2400"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4. Telegram Bot Module</a:t>
            </a:r>
          </a:p>
          <a:p>
            <a:pPr>
              <a:buNone/>
            </a:pPr>
            <a:r>
              <a:rPr lang="en-US" dirty="0">
                <a:latin typeface="Times New Roman" panose="02020603050405020304" pitchFamily="18" charset="0"/>
                <a:cs typeface="Times New Roman" panose="02020603050405020304" pitchFamily="18" charset="0"/>
              </a:rPr>
              <a:t> This is how the user talks to the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bot receives messages from users and shows the result instantly.</a:t>
            </a:r>
          </a:p>
          <a:p>
            <a:r>
              <a:rPr lang="en-US" b="1" dirty="0">
                <a:latin typeface="Times New Roman" panose="02020603050405020304" pitchFamily="18" charset="0"/>
                <a:cs typeface="Times New Roman" panose="02020603050405020304" pitchFamily="18" charset="0"/>
              </a:rPr>
              <a:t>Example: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User → Sends message → Bot replies: "This is spam.“</a:t>
            </a: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5. Reply Module</a:t>
            </a:r>
          </a:p>
          <a:p>
            <a:pPr>
              <a:buNone/>
            </a:pPr>
            <a:r>
              <a:rPr lang="en-US" dirty="0">
                <a:latin typeface="Times New Roman" panose="02020603050405020304" pitchFamily="18" charset="0"/>
                <a:cs typeface="Times New Roman" panose="02020603050405020304" pitchFamily="18" charset="0"/>
              </a:rPr>
              <a:t> This part prepares the final message that is sent back to the user, like: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message is not spam."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message is detected as spam.“</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6. API Module (Future Scope)</a:t>
            </a:r>
          </a:p>
          <a:p>
            <a:pPr>
              <a:buNone/>
            </a:pPr>
            <a:r>
              <a:rPr lang="en-US" dirty="0">
                <a:latin typeface="Times New Roman" panose="02020603050405020304" pitchFamily="18" charset="0"/>
                <a:cs typeface="Times New Roman" panose="02020603050405020304" pitchFamily="18" charset="0"/>
              </a:rPr>
              <a:t>This is used to connect the same system to </a:t>
            </a:r>
            <a:r>
              <a:rPr lang="en-US" b="1" dirty="0">
                <a:latin typeface="Times New Roman" panose="02020603050405020304" pitchFamily="18" charset="0"/>
                <a:cs typeface="Times New Roman" panose="02020603050405020304" pitchFamily="18" charset="0"/>
              </a:rPr>
              <a:t>WhatsApp, Slack</a:t>
            </a:r>
            <a:r>
              <a:rPr lang="en-US" dirty="0">
                <a:latin typeface="Times New Roman" panose="02020603050405020304" pitchFamily="18" charset="0"/>
                <a:cs typeface="Times New Roman" panose="02020603050405020304" pitchFamily="18" charset="0"/>
              </a:rPr>
              <a:t>, or any website using an API.</a:t>
            </a: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43B969F9-F6EB-79B6-1C3F-726C4FE30E89}"/>
              </a:ext>
            </a:extLst>
          </p:cNvPr>
          <p:cNvSpPr>
            <a:spLocks noChangeArrowheads="1"/>
          </p:cNvSpPr>
          <p:nvPr/>
        </p:nvSpPr>
        <p:spPr bwMode="auto">
          <a:xfrm>
            <a:off x="71387" y="121307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5477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6D03A-2574-06DE-BCFE-5CDC84B5B7F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16A82A4-4156-981B-9414-120623A58A39}"/>
              </a:ext>
            </a:extLst>
          </p:cNvPr>
          <p:cNvSpPr txBox="1"/>
          <p:nvPr/>
        </p:nvSpPr>
        <p:spPr>
          <a:xfrm>
            <a:off x="251520" y="404664"/>
            <a:ext cx="8640960" cy="6401753"/>
          </a:xfrm>
          <a:prstGeom prst="rect">
            <a:avLst/>
          </a:prstGeom>
          <a:noFill/>
        </p:spPr>
        <p:txBody>
          <a:bodyPr wrap="square" rtlCol="0">
            <a:spAutoFit/>
          </a:bodyPr>
          <a:lstStyle/>
          <a:p>
            <a:pPr algn="ctr">
              <a:buNone/>
            </a:pPr>
            <a:r>
              <a:rPr lang="en-US" sz="2400" b="1" dirty="0">
                <a:latin typeface="Times New Roman" panose="02020603050405020304" pitchFamily="18" charset="0"/>
                <a:cs typeface="Times New Roman" panose="02020603050405020304" pitchFamily="18" charset="0"/>
              </a:rPr>
              <a:t>Functional Requirements</a:t>
            </a:r>
          </a:p>
          <a:p>
            <a:pPr>
              <a:buNone/>
            </a:pPr>
            <a:endParaRPr lang="en-US" b="1" dirty="0">
              <a:latin typeface="Times New Roman" panose="02020603050405020304" pitchFamily="18" charset="0"/>
              <a:cs typeface="Times New Roman" panose="02020603050405020304" pitchFamily="18" charset="0"/>
            </a:endParaRPr>
          </a:p>
          <a:p>
            <a:pPr>
              <a:buNone/>
            </a:pPr>
            <a:r>
              <a:rPr lang="en-US" sz="1700" b="1" dirty="0">
                <a:latin typeface="Times New Roman" panose="02020603050405020304" pitchFamily="18" charset="0"/>
                <a:cs typeface="Times New Roman" panose="02020603050405020304" pitchFamily="18" charset="0"/>
              </a:rPr>
              <a:t>1. Message Input via Telegram</a:t>
            </a:r>
          </a:p>
          <a:p>
            <a:r>
              <a:rPr lang="en-US" sz="1700" dirty="0">
                <a:latin typeface="Times New Roman" panose="02020603050405020304" pitchFamily="18" charset="0"/>
                <a:cs typeface="Times New Roman" panose="02020603050405020304" pitchFamily="18" charset="0"/>
              </a:rPr>
              <a:t>The system should allow users to send any text message using a </a:t>
            </a:r>
            <a:r>
              <a:rPr lang="en-US" sz="1700" b="1" dirty="0">
                <a:latin typeface="Times New Roman" panose="02020603050405020304" pitchFamily="18" charset="0"/>
                <a:cs typeface="Times New Roman" panose="02020603050405020304" pitchFamily="18" charset="0"/>
              </a:rPr>
              <a:t>Telegram bot</a:t>
            </a:r>
            <a:r>
              <a:rPr lang="en-US" sz="1700" dirty="0">
                <a:latin typeface="Times New Roman" panose="02020603050405020304" pitchFamily="18" charset="0"/>
                <a:cs typeface="Times New Roman" panose="02020603050405020304" pitchFamily="18" charset="0"/>
              </a:rPr>
              <a:t>.</a:t>
            </a:r>
          </a:p>
          <a:p>
            <a:pPr>
              <a:buNone/>
            </a:pPr>
            <a:r>
              <a:rPr lang="en-US" sz="1700" b="1" dirty="0">
                <a:latin typeface="Times New Roman" panose="02020603050405020304" pitchFamily="18" charset="0"/>
                <a:cs typeface="Times New Roman" panose="02020603050405020304" pitchFamily="18" charset="0"/>
              </a:rPr>
              <a:t>2. Text Preprocessing</a:t>
            </a:r>
          </a:p>
          <a:p>
            <a:pPr>
              <a:buNone/>
            </a:pPr>
            <a:r>
              <a:rPr lang="en-US" sz="1700" dirty="0">
                <a:latin typeface="Times New Roman" panose="02020603050405020304" pitchFamily="18" charset="0"/>
                <a:cs typeface="Times New Roman" panose="02020603050405020304" pitchFamily="18" charset="0"/>
              </a:rPr>
              <a:t>The system should clean the message by removing:</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Punctuation</a:t>
            </a:r>
          </a:p>
          <a:p>
            <a:pPr>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Stopwords</a:t>
            </a:r>
            <a:r>
              <a:rPr lang="en-US" sz="1700" dirty="0">
                <a:latin typeface="Times New Roman" panose="02020603050405020304" pitchFamily="18" charset="0"/>
                <a:cs typeface="Times New Roman" panose="02020603050405020304" pitchFamily="18" charset="0"/>
              </a:rPr>
              <a:t> (like "the", "is", "a", etc.)</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Converting to lowercase</a:t>
            </a:r>
          </a:p>
          <a:p>
            <a:pPr>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buNone/>
            </a:pPr>
            <a:r>
              <a:rPr lang="en-US" sz="1700" b="1" dirty="0">
                <a:latin typeface="Times New Roman" panose="02020603050405020304" pitchFamily="18" charset="0"/>
                <a:cs typeface="Times New Roman" panose="02020603050405020304" pitchFamily="18" charset="0"/>
              </a:rPr>
              <a:t>3. Convert Text to Numbers</a:t>
            </a:r>
          </a:p>
          <a:p>
            <a:r>
              <a:rPr lang="en-US" sz="1700" dirty="0">
                <a:latin typeface="Times New Roman" panose="02020603050405020304" pitchFamily="18" charset="0"/>
                <a:cs typeface="Times New Roman" panose="02020603050405020304" pitchFamily="18" charset="0"/>
              </a:rPr>
              <a:t>The system should convert the cleaned message into numerical data using </a:t>
            </a:r>
            <a:r>
              <a:rPr lang="en-US" sz="1700" b="1" dirty="0" err="1">
                <a:latin typeface="Times New Roman" panose="02020603050405020304" pitchFamily="18" charset="0"/>
                <a:cs typeface="Times New Roman" panose="02020603050405020304" pitchFamily="18" charset="0"/>
              </a:rPr>
              <a:t>CountVectorizer</a:t>
            </a:r>
            <a:r>
              <a:rPr lang="en-US" sz="1700" dirty="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pPr>
              <a:buNone/>
            </a:pPr>
            <a:r>
              <a:rPr lang="en-US" sz="1700" b="1" dirty="0">
                <a:latin typeface="Times New Roman" panose="02020603050405020304" pitchFamily="18" charset="0"/>
                <a:cs typeface="Times New Roman" panose="02020603050405020304" pitchFamily="18" charset="0"/>
              </a:rPr>
              <a:t>4. Spam Detection</a:t>
            </a:r>
          </a:p>
          <a:p>
            <a:pPr>
              <a:buNone/>
            </a:pPr>
            <a:r>
              <a:rPr lang="en-US" sz="1700" dirty="0">
                <a:latin typeface="Times New Roman" panose="02020603050405020304" pitchFamily="18" charset="0"/>
                <a:cs typeface="Times New Roman" panose="02020603050405020304" pitchFamily="18" charset="0"/>
              </a:rPr>
              <a:t>The system should use the </a:t>
            </a:r>
            <a:r>
              <a:rPr lang="en-US" sz="1700" b="1" dirty="0">
                <a:latin typeface="Times New Roman" panose="02020603050405020304" pitchFamily="18" charset="0"/>
                <a:cs typeface="Times New Roman" panose="02020603050405020304" pitchFamily="18" charset="0"/>
              </a:rPr>
              <a:t>trained Naive Bayes model</a:t>
            </a:r>
            <a:r>
              <a:rPr lang="en-US" sz="1700" dirty="0">
                <a:latin typeface="Times New Roman" panose="02020603050405020304" pitchFamily="18" charset="0"/>
                <a:cs typeface="Times New Roman" panose="02020603050405020304" pitchFamily="18" charset="0"/>
              </a:rPr>
              <a:t> to check if the message is: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Spam ❌</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Not Spam ✅</a:t>
            </a:r>
          </a:p>
          <a:p>
            <a:endParaRPr lang="en-US" sz="1700" dirty="0">
              <a:latin typeface="Times New Roman" panose="02020603050405020304" pitchFamily="18" charset="0"/>
              <a:cs typeface="Times New Roman" panose="02020603050405020304" pitchFamily="18" charset="0"/>
            </a:endParaRPr>
          </a:p>
          <a:p>
            <a:pPr>
              <a:buNone/>
            </a:pPr>
            <a:r>
              <a:rPr lang="en-US" sz="1700" dirty="0">
                <a:latin typeface="Times New Roman" panose="02020603050405020304" pitchFamily="18" charset="0"/>
                <a:cs typeface="Times New Roman" panose="02020603050405020304" pitchFamily="18" charset="0"/>
              </a:rPr>
              <a:t>.</a:t>
            </a:r>
            <a:r>
              <a:rPr lang="en-US" sz="1700" b="1" dirty="0">
                <a:latin typeface="Times New Roman" panose="02020603050405020304" pitchFamily="18" charset="0"/>
                <a:cs typeface="Times New Roman" panose="02020603050405020304" pitchFamily="18" charset="0"/>
              </a:rPr>
              <a:t> 5. Send Response Back to User</a:t>
            </a:r>
          </a:p>
          <a:p>
            <a:pPr>
              <a:buNone/>
            </a:pPr>
            <a:r>
              <a:rPr lang="en-US" sz="1700" dirty="0">
                <a:latin typeface="Times New Roman" panose="02020603050405020304" pitchFamily="18" charset="0"/>
                <a:cs typeface="Times New Roman" panose="02020603050405020304" pitchFamily="18" charset="0"/>
              </a:rPr>
              <a:t>The system should reply to the user instantly through the Telegram bot with a result like:</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"This message is spam."</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"This message is not spam."</a:t>
            </a:r>
            <a:endParaRPr lang="en-US" sz="1700" b="1" dirty="0">
              <a:latin typeface="Times New Roman" panose="02020603050405020304"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6664B482-6123-58DA-B7EC-9ED96FB8C237}"/>
              </a:ext>
            </a:extLst>
          </p:cNvPr>
          <p:cNvSpPr>
            <a:spLocks noChangeArrowheads="1"/>
          </p:cNvSpPr>
          <p:nvPr/>
        </p:nvSpPr>
        <p:spPr bwMode="auto">
          <a:xfrm>
            <a:off x="251520" y="980728"/>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4238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1AEB3-3238-6D96-71EF-B1FA10C7A9E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0A12EC2-4531-406C-59AF-97A76FF8B87C}"/>
              </a:ext>
            </a:extLst>
          </p:cNvPr>
          <p:cNvSpPr txBox="1"/>
          <p:nvPr/>
        </p:nvSpPr>
        <p:spPr>
          <a:xfrm>
            <a:off x="251520" y="548680"/>
            <a:ext cx="8640960" cy="5878532"/>
          </a:xfrm>
          <a:prstGeom prst="rect">
            <a:avLst/>
          </a:prstGeom>
          <a:noFill/>
        </p:spPr>
        <p:txBody>
          <a:bodyPr wrap="square" rtlCol="0">
            <a:spAutoFit/>
          </a:bodyPr>
          <a:lstStyle/>
          <a:p>
            <a:pPr algn="ctr">
              <a:buNone/>
            </a:pPr>
            <a:r>
              <a:rPr lang="en-US" sz="2400" b="1" dirty="0">
                <a:latin typeface="Times New Roman" panose="02020603050405020304" pitchFamily="18" charset="0"/>
                <a:cs typeface="Times New Roman" panose="02020603050405020304" pitchFamily="18" charset="0"/>
              </a:rPr>
              <a:t>Non-Functional Requirements</a:t>
            </a: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1. Performance</a:t>
            </a:r>
          </a:p>
          <a:p>
            <a:r>
              <a:rPr lang="en-US" dirty="0">
                <a:latin typeface="Times New Roman" panose="02020603050405020304" pitchFamily="18" charset="0"/>
                <a:cs typeface="Times New Roman" panose="02020603050405020304" pitchFamily="18" charset="0"/>
              </a:rPr>
              <a:t>The system should respond within 1–2 seconds.</a:t>
            </a:r>
          </a:p>
          <a:p>
            <a:r>
              <a:rPr lang="en-US" b="1" dirty="0">
                <a:latin typeface="Times New Roman" panose="02020603050405020304" pitchFamily="18" charset="0"/>
                <a:cs typeface="Times New Roman" panose="02020603050405020304" pitchFamily="18" charset="0"/>
              </a:rPr>
              <a:t>2. Accuracy</a:t>
            </a:r>
          </a:p>
          <a:p>
            <a:r>
              <a:rPr lang="en-US" dirty="0">
                <a:latin typeface="Times New Roman" panose="02020603050405020304" pitchFamily="18" charset="0"/>
                <a:cs typeface="Times New Roman" panose="02020603050405020304" pitchFamily="18" charset="0"/>
              </a:rPr>
              <a:t>The model should maintain around 98% accuracy.</a:t>
            </a:r>
          </a:p>
          <a:p>
            <a:r>
              <a:rPr lang="en-US" b="1" dirty="0">
                <a:latin typeface="Times New Roman" panose="02020603050405020304" pitchFamily="18" charset="0"/>
                <a:cs typeface="Times New Roman" panose="02020603050405020304" pitchFamily="18" charset="0"/>
              </a:rPr>
              <a:t>3. Scalability</a:t>
            </a:r>
          </a:p>
          <a:p>
            <a:r>
              <a:rPr lang="en-US" dirty="0">
                <a:latin typeface="Times New Roman" panose="02020603050405020304" pitchFamily="18" charset="0"/>
                <a:cs typeface="Times New Roman" panose="02020603050405020304" pitchFamily="18" charset="0"/>
              </a:rPr>
              <a:t>The system should be able to handle messages from multiple users at the same time without crashing.</a:t>
            </a:r>
          </a:p>
          <a:p>
            <a:pPr>
              <a:buNone/>
            </a:pPr>
            <a:r>
              <a:rPr lang="en-US" b="1" dirty="0">
                <a:latin typeface="Times New Roman" panose="02020603050405020304" pitchFamily="18" charset="0"/>
                <a:cs typeface="Times New Roman" panose="02020603050405020304" pitchFamily="18" charset="0"/>
              </a:rPr>
              <a:t>4. Usability</a:t>
            </a:r>
          </a:p>
          <a:p>
            <a:r>
              <a:rPr lang="en-US" dirty="0">
                <a:latin typeface="Times New Roman" panose="02020603050405020304" pitchFamily="18" charset="0"/>
                <a:cs typeface="Times New Roman" panose="02020603050405020304" pitchFamily="18" charset="0"/>
              </a:rPr>
              <a:t>The Telegram bot should be easy to use for all users, even for someone who has no technical background.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They should simply send a message and get a clear reply.</a:t>
            </a:r>
          </a:p>
          <a:p>
            <a:pPr>
              <a:buNone/>
            </a:pPr>
            <a:r>
              <a:rPr lang="en-US" b="1" dirty="0">
                <a:latin typeface="Times New Roman" panose="02020603050405020304" pitchFamily="18" charset="0"/>
                <a:cs typeface="Times New Roman" panose="02020603050405020304" pitchFamily="18" charset="0"/>
              </a:rPr>
              <a:t>5. Maintainability</a:t>
            </a:r>
          </a:p>
          <a:p>
            <a:r>
              <a:rPr lang="en-US" dirty="0">
                <a:latin typeface="Times New Roman" panose="02020603050405020304" pitchFamily="18" charset="0"/>
                <a:cs typeface="Times New Roman" panose="02020603050405020304" pitchFamily="18" charset="0"/>
              </a:rPr>
              <a:t>The project code should be well-organized and easy to update, so that new features (like WhatsApp or Slack integration) can be added in the future.</a:t>
            </a:r>
          </a:p>
          <a:p>
            <a:pPr>
              <a:buNone/>
            </a:pPr>
            <a:r>
              <a:rPr lang="en-US" b="1" dirty="0">
                <a:latin typeface="Times New Roman" panose="02020603050405020304" pitchFamily="18" charset="0"/>
                <a:cs typeface="Times New Roman" panose="02020603050405020304" pitchFamily="18" charset="0"/>
              </a:rPr>
              <a:t>6. Security</a:t>
            </a:r>
          </a:p>
          <a:p>
            <a:r>
              <a:rPr lang="en-US" dirty="0">
                <a:latin typeface="Times New Roman" panose="02020603050405020304" pitchFamily="18" charset="0"/>
                <a:cs typeface="Times New Roman" panose="02020603050405020304" pitchFamily="18" charset="0"/>
              </a:rPr>
              <a:t>The system should ensure that user messages are not stored or misused, keeping their communication private and safe.</a:t>
            </a: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843CE644-753F-1EBE-0782-A38B853FB3DF}"/>
              </a:ext>
            </a:extLst>
          </p:cNvPr>
          <p:cNvSpPr>
            <a:spLocks noChangeArrowheads="1"/>
          </p:cNvSpPr>
          <p:nvPr/>
        </p:nvSpPr>
        <p:spPr bwMode="auto">
          <a:xfrm>
            <a:off x="0" y="112474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9040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BFCDD-D58C-0923-79D8-CE8318A2864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F51C344-EE36-224D-2541-07A96C44E9CE}"/>
              </a:ext>
            </a:extLst>
          </p:cNvPr>
          <p:cNvSpPr txBox="1"/>
          <p:nvPr/>
        </p:nvSpPr>
        <p:spPr>
          <a:xfrm>
            <a:off x="251520" y="404664"/>
            <a:ext cx="8640960" cy="1169551"/>
          </a:xfrm>
          <a:prstGeom prst="rect">
            <a:avLst/>
          </a:prstGeom>
          <a:noFill/>
        </p:spPr>
        <p:txBody>
          <a:bodyPr wrap="square" rtlCol="0">
            <a:spAutoFit/>
          </a:bodyPr>
          <a:lstStyle/>
          <a:p>
            <a:pPr algn="ctr">
              <a:buNone/>
            </a:pPr>
            <a:r>
              <a:rPr lang="en-US" sz="2400" b="1" dirty="0">
                <a:latin typeface="Times New Roman" panose="02020603050405020304" pitchFamily="18" charset="0"/>
                <a:cs typeface="Times New Roman" panose="02020603050405020304" pitchFamily="18" charset="0"/>
              </a:rPr>
              <a:t>Software Requirements</a:t>
            </a:r>
          </a:p>
          <a:p>
            <a:pPr>
              <a:buNone/>
            </a:pPr>
            <a:endParaRPr lang="en-US" b="1" dirty="0">
              <a:latin typeface="Times New Roman" panose="02020603050405020304" pitchFamily="18" charset="0"/>
              <a:cs typeface="Times New Roman" panose="02020603050405020304"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1175EA70-DB69-FC33-A481-1F28329A3A0E}"/>
              </a:ext>
            </a:extLst>
          </p:cNvPr>
          <p:cNvSpPr>
            <a:spLocks noChangeArrowheads="1"/>
          </p:cNvSpPr>
          <p:nvPr/>
        </p:nvSpPr>
        <p:spPr bwMode="auto">
          <a:xfrm>
            <a:off x="251520" y="980728"/>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E787360D-F708-69FC-C130-BDD3B648B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30" y="1268759"/>
            <a:ext cx="7373379" cy="4808661"/>
          </a:xfrm>
          <a:prstGeom prst="rect">
            <a:avLst/>
          </a:prstGeom>
        </p:spPr>
      </p:pic>
      <p:cxnSp>
        <p:nvCxnSpPr>
          <p:cNvPr id="8" name="Straight Connector 7">
            <a:extLst>
              <a:ext uri="{FF2B5EF4-FFF2-40B4-BE49-F238E27FC236}">
                <a16:creationId xmlns:a16="http://schemas.microsoft.com/office/drawing/2014/main" id="{699D5D20-4D82-51AB-355B-A4A2F2EF42FC}"/>
              </a:ext>
            </a:extLst>
          </p:cNvPr>
          <p:cNvCxnSpPr/>
          <p:nvPr/>
        </p:nvCxnSpPr>
        <p:spPr>
          <a:xfrm>
            <a:off x="1259632" y="2852936"/>
            <a:ext cx="720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45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EC0BE-DC17-FD81-2C88-863109550B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AC15946-990D-88EF-A44D-64E357BBCE52}"/>
              </a:ext>
            </a:extLst>
          </p:cNvPr>
          <p:cNvSpPr txBox="1"/>
          <p:nvPr/>
        </p:nvSpPr>
        <p:spPr>
          <a:xfrm>
            <a:off x="251520" y="548680"/>
            <a:ext cx="8640960" cy="1169551"/>
          </a:xfrm>
          <a:prstGeom prst="rect">
            <a:avLst/>
          </a:prstGeom>
          <a:noFill/>
        </p:spPr>
        <p:txBody>
          <a:bodyPr wrap="square" rtlCol="0">
            <a:spAutoFit/>
          </a:bodyPr>
          <a:lstStyle/>
          <a:p>
            <a:pPr algn="ctr">
              <a:buNone/>
            </a:pPr>
            <a:r>
              <a:rPr lang="en-US" sz="2400" b="1" dirty="0">
                <a:latin typeface="Times New Roman" panose="02020603050405020304" pitchFamily="18" charset="0"/>
                <a:cs typeface="Times New Roman" panose="02020603050405020304" pitchFamily="18" charset="0"/>
              </a:rPr>
              <a:t>Hardware Requirements</a:t>
            </a:r>
          </a:p>
          <a:p>
            <a:pPr>
              <a:buNone/>
            </a:pPr>
            <a:endParaRPr lang="en-US" b="1" dirty="0">
              <a:latin typeface="Times New Roman" panose="02020603050405020304" pitchFamily="18" charset="0"/>
              <a:cs typeface="Times New Roman" panose="02020603050405020304"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4759003A-8329-F284-95E0-7E38CDF630C0}"/>
              </a:ext>
            </a:extLst>
          </p:cNvPr>
          <p:cNvSpPr>
            <a:spLocks noChangeArrowheads="1"/>
          </p:cNvSpPr>
          <p:nvPr/>
        </p:nvSpPr>
        <p:spPr bwMode="auto">
          <a:xfrm>
            <a:off x="0" y="112474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5E224C2B-1FE0-2A34-F5BD-0F1C2427F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995" y="1604708"/>
            <a:ext cx="6878010" cy="3648584"/>
          </a:xfrm>
          <a:prstGeom prst="rect">
            <a:avLst/>
          </a:prstGeom>
        </p:spPr>
      </p:pic>
      <p:cxnSp>
        <p:nvCxnSpPr>
          <p:cNvPr id="6" name="Straight Connector 5">
            <a:extLst>
              <a:ext uri="{FF2B5EF4-FFF2-40B4-BE49-F238E27FC236}">
                <a16:creationId xmlns:a16="http://schemas.microsoft.com/office/drawing/2014/main" id="{D060F08C-1A2D-1679-1158-5371D5C34CDB}"/>
              </a:ext>
            </a:extLst>
          </p:cNvPr>
          <p:cNvCxnSpPr/>
          <p:nvPr/>
        </p:nvCxnSpPr>
        <p:spPr>
          <a:xfrm>
            <a:off x="1259632" y="3284984"/>
            <a:ext cx="6751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24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70ABF-822F-5B18-B343-66281888884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354A66B-C01A-2E65-6A02-EAE2ED9EA7B6}"/>
              </a:ext>
            </a:extLst>
          </p:cNvPr>
          <p:cNvSpPr txBox="1"/>
          <p:nvPr/>
        </p:nvSpPr>
        <p:spPr>
          <a:xfrm>
            <a:off x="611560" y="2924944"/>
            <a:ext cx="8208912" cy="1261884"/>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UML Diagrams</a:t>
            </a:r>
          </a:p>
          <a:p>
            <a:pPr algn="ctr"/>
            <a:endParaRPr lang="en-US" sz="2400" b="1" u="sng" dirty="0">
              <a:latin typeface="Times New Roman" pitchFamily="18" charset="0"/>
              <a:cs typeface="Times New Roman" pitchFamily="18" charset="0"/>
            </a:endParaRPr>
          </a:p>
          <a:p>
            <a:pPr algn="ctr"/>
            <a:endParaRPr lang="en-US"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47763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9EF3-D509-7EF1-E8A3-5F20D1E988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13FCE63-5C79-89D9-2665-598CA7D9A429}"/>
              </a:ext>
            </a:extLst>
          </p:cNvPr>
          <p:cNvSpPr txBox="1"/>
          <p:nvPr/>
        </p:nvSpPr>
        <p:spPr>
          <a:xfrm>
            <a:off x="467544" y="1916832"/>
            <a:ext cx="8208912" cy="1261884"/>
          </a:xfrm>
          <a:prstGeom prst="rect">
            <a:avLst/>
          </a:prstGeom>
          <a:noFill/>
        </p:spPr>
        <p:txBody>
          <a:bodyPr wrap="square" rtlCol="0">
            <a:spAutoFit/>
          </a:bodyPr>
          <a:lstStyle/>
          <a:p>
            <a:pPr algn="ctr"/>
            <a:endParaRPr lang="en-US" sz="2800" b="1" dirty="0">
              <a:latin typeface="Times New Roman" pitchFamily="18" charset="0"/>
              <a:cs typeface="Times New Roman" pitchFamily="18" charset="0"/>
            </a:endParaRPr>
          </a:p>
          <a:p>
            <a:pPr algn="ctr"/>
            <a:endParaRPr lang="en-US" sz="2400" b="1" u="sng" dirty="0">
              <a:latin typeface="Times New Roman" pitchFamily="18" charset="0"/>
              <a:cs typeface="Times New Roman" pitchFamily="18" charset="0"/>
            </a:endParaRPr>
          </a:p>
          <a:p>
            <a:pPr algn="ctr"/>
            <a:endParaRPr lang="en-US" sz="2400" b="1" u="sng"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C5F5AF14-58B3-61E1-0F06-EBEE06244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0648"/>
            <a:ext cx="7300913" cy="596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5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6AD42-9B2B-549F-37E9-3DD9384D32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D99625-4712-55CB-D0CE-0566006DE0E7}"/>
              </a:ext>
            </a:extLst>
          </p:cNvPr>
          <p:cNvSpPr txBox="1"/>
          <p:nvPr/>
        </p:nvSpPr>
        <p:spPr>
          <a:xfrm>
            <a:off x="1475656" y="332656"/>
            <a:ext cx="5976664"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Class Diagram</a:t>
            </a:r>
          </a:p>
        </p:txBody>
      </p:sp>
      <p:pic>
        <p:nvPicPr>
          <p:cNvPr id="4" name="Picture 3">
            <a:extLst>
              <a:ext uri="{FF2B5EF4-FFF2-40B4-BE49-F238E27FC236}">
                <a16:creationId xmlns:a16="http://schemas.microsoft.com/office/drawing/2014/main" id="{C9398D13-4EDA-5642-98F0-4309A7E67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133178"/>
            <a:ext cx="5048955" cy="5003289"/>
          </a:xfrm>
          <a:prstGeom prst="rect">
            <a:avLst/>
          </a:prstGeom>
        </p:spPr>
      </p:pic>
    </p:spTree>
    <p:extLst>
      <p:ext uri="{BB962C8B-B14F-4D97-AF65-F5344CB8AC3E}">
        <p14:creationId xmlns:p14="http://schemas.microsoft.com/office/powerpoint/2010/main" val="288122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798058"/>
            <a:ext cx="8208912" cy="1261884"/>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SCREENSHOTS</a:t>
            </a:r>
          </a:p>
          <a:p>
            <a:pPr algn="ctr"/>
            <a:endParaRPr lang="en-US" sz="2400" b="1" u="sng" dirty="0">
              <a:latin typeface="Times New Roman" pitchFamily="18" charset="0"/>
              <a:cs typeface="Times New Roman" pitchFamily="18" charset="0"/>
            </a:endParaRPr>
          </a:p>
          <a:p>
            <a:pPr algn="ctr"/>
            <a:endParaRPr lang="en-US" sz="2400" b="1" u="sng"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7D1EE-F4AF-8432-16EE-D6F8D2FA9D9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774F54-3276-94B9-34D2-8BC5CFAC034E}"/>
              </a:ext>
            </a:extLst>
          </p:cNvPr>
          <p:cNvSpPr txBox="1"/>
          <p:nvPr/>
        </p:nvSpPr>
        <p:spPr>
          <a:xfrm>
            <a:off x="323528" y="5589240"/>
            <a:ext cx="8640960" cy="800219"/>
          </a:xfrm>
          <a:prstGeom prst="rect">
            <a:avLst/>
          </a:prstGeom>
          <a:noFill/>
        </p:spPr>
        <p:txBody>
          <a:bodyPr wrap="square" rtlCol="0">
            <a:spAutoFit/>
          </a:bodyPr>
          <a:lstStyle/>
          <a:p>
            <a:pPr algn="ctr">
              <a:buNone/>
            </a:pPr>
            <a:r>
              <a:rPr lang="en-US" b="1" dirty="0">
                <a:latin typeface="Times New Roman" panose="02020603050405020304" pitchFamily="18" charset="0"/>
                <a:cs typeface="Times New Roman" panose="02020603050405020304" pitchFamily="18" charset="0"/>
              </a:rPr>
              <a:t>Fig. 1: Telegram Interface of Spam Detection Bot</a:t>
            </a:r>
          </a:p>
          <a:p>
            <a:pPr algn="ctr"/>
            <a:endParaRPr lang="en-US" sz="2800"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8C4F4D42-6136-9B54-237F-924E97268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84" y="692696"/>
            <a:ext cx="8460432" cy="4442468"/>
          </a:xfrm>
          <a:prstGeom prst="rect">
            <a:avLst/>
          </a:prstGeom>
        </p:spPr>
      </p:pic>
    </p:spTree>
    <p:extLst>
      <p:ext uri="{BB962C8B-B14F-4D97-AF65-F5344CB8AC3E}">
        <p14:creationId xmlns:p14="http://schemas.microsoft.com/office/powerpoint/2010/main" val="48160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7E59-6693-2315-8289-B210AF8FE8C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Topics</a:t>
            </a:r>
          </a:p>
        </p:txBody>
      </p:sp>
      <p:sp>
        <p:nvSpPr>
          <p:cNvPr id="3" name="Content Placeholder 2">
            <a:extLst>
              <a:ext uri="{FF2B5EF4-FFF2-40B4-BE49-F238E27FC236}">
                <a16:creationId xmlns:a16="http://schemas.microsoft.com/office/drawing/2014/main" id="{F63CAE50-C21E-31D5-7923-1DC12E1DF57C}"/>
              </a:ext>
            </a:extLst>
          </p:cNvPr>
          <p:cNvSpPr>
            <a:spLocks noGrp="1"/>
          </p:cNvSpPr>
          <p:nvPr>
            <p:ph idx="1"/>
          </p:nvPr>
        </p:nvSpPr>
        <p:spPr>
          <a:xfrm>
            <a:off x="683568" y="1988840"/>
            <a:ext cx="7543801" cy="4023360"/>
          </a:xfrm>
        </p:spPr>
        <p:txBody>
          <a:bodyPr>
            <a:normAutofit fontScale="70000" lnSpcReduction="20000"/>
          </a:bodyPr>
          <a:lstStyle/>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Abstract</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Existing System and Disadvantages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Proposed System and Advantages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System Architecture</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Modules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Functional Requirements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Non-Functional Requirements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Software Requirements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Hardware Requirements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Screenshots</a:t>
            </a:r>
          </a:p>
          <a:p>
            <a:pPr>
              <a:buClr>
                <a:schemeClr val="tx1"/>
              </a:buCl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Conclusion &amp; Future Scope</a:t>
            </a:r>
          </a:p>
          <a:p>
            <a:endParaRPr lang="en-US" sz="20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453269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89157-F09E-D735-FBC7-D8A1A3E8A85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3E34425-4486-F259-4B72-0E41ED95E1C8}"/>
              </a:ext>
            </a:extLst>
          </p:cNvPr>
          <p:cNvSpPr txBox="1"/>
          <p:nvPr/>
        </p:nvSpPr>
        <p:spPr>
          <a:xfrm>
            <a:off x="170384" y="5373216"/>
            <a:ext cx="8803232" cy="369332"/>
          </a:xfrm>
          <a:prstGeom prst="rect">
            <a:avLst/>
          </a:prstGeom>
          <a:noFill/>
        </p:spPr>
        <p:txBody>
          <a:bodyPr wrap="square" rtlCol="0">
            <a:spAutoFit/>
          </a:bodyPr>
          <a:lstStyle/>
          <a:p>
            <a:pPr algn="ctr">
              <a:buNone/>
            </a:pPr>
            <a:r>
              <a:rPr lang="en-US" b="1" dirty="0">
                <a:latin typeface="Times New Roman" panose="02020603050405020304" pitchFamily="18" charset="0"/>
                <a:cs typeface="Times New Roman" panose="02020603050405020304" pitchFamily="18" charset="0"/>
              </a:rPr>
              <a:t>Fig. 2: Screenshot showing the Spam Detection Bot identifying the message as not spam.</a:t>
            </a:r>
            <a:endParaRPr lang="en-US" sz="2800" b="1" dirty="0">
              <a:latin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C09072B5-BA87-1E64-E7E8-08E74C05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48" y="612519"/>
            <a:ext cx="8136904" cy="4707943"/>
          </a:xfrm>
          <a:prstGeom prst="rect">
            <a:avLst/>
          </a:prstGeom>
        </p:spPr>
      </p:pic>
    </p:spTree>
    <p:extLst>
      <p:ext uri="{BB962C8B-B14F-4D97-AF65-F5344CB8AC3E}">
        <p14:creationId xmlns:p14="http://schemas.microsoft.com/office/powerpoint/2010/main" val="364372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A19C0-F78E-5967-FC03-B820C81036A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162E0B5-EBF4-9D64-64A3-80418447E0C0}"/>
              </a:ext>
            </a:extLst>
          </p:cNvPr>
          <p:cNvSpPr txBox="1"/>
          <p:nvPr/>
        </p:nvSpPr>
        <p:spPr>
          <a:xfrm>
            <a:off x="251520" y="5661248"/>
            <a:ext cx="8803232" cy="369332"/>
          </a:xfrm>
          <a:prstGeom prst="rect">
            <a:avLst/>
          </a:prstGeom>
          <a:noFill/>
        </p:spPr>
        <p:txBody>
          <a:bodyPr wrap="square" rtlCol="0">
            <a:spAutoFit/>
          </a:bodyPr>
          <a:lstStyle/>
          <a:p>
            <a:pPr algn="ctr">
              <a:buNone/>
            </a:pPr>
            <a:r>
              <a:rPr lang="en-US" b="1" dirty="0">
                <a:latin typeface="Times New Roman" panose="02020603050405020304" pitchFamily="18" charset="0"/>
                <a:cs typeface="Times New Roman" panose="02020603050405020304" pitchFamily="18" charset="0"/>
              </a:rPr>
              <a:t>Fig. 3: Screenshot showing the Spam Detection Bot identifying the message as spam.</a:t>
            </a:r>
            <a:endParaRPr lang="en-US" sz="2800" b="1" dirty="0">
              <a:latin typeface="Times New Roman" panose="02020603050405020304" pitchFamily="18" charset="0"/>
              <a:cs typeface="Times New Roman" pitchFamily="18" charset="0"/>
            </a:endParaRPr>
          </a:p>
        </p:txBody>
      </p:sp>
      <p:pic>
        <p:nvPicPr>
          <p:cNvPr id="4" name="Picture 3">
            <a:extLst>
              <a:ext uri="{FF2B5EF4-FFF2-40B4-BE49-F238E27FC236}">
                <a16:creationId xmlns:a16="http://schemas.microsoft.com/office/drawing/2014/main" id="{95CBA24D-4F62-FD87-6A60-456E89291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96" y="764704"/>
            <a:ext cx="8244408" cy="4681652"/>
          </a:xfrm>
          <a:prstGeom prst="rect">
            <a:avLst/>
          </a:prstGeom>
        </p:spPr>
      </p:pic>
    </p:spTree>
    <p:extLst>
      <p:ext uri="{BB962C8B-B14F-4D97-AF65-F5344CB8AC3E}">
        <p14:creationId xmlns:p14="http://schemas.microsoft.com/office/powerpoint/2010/main" val="2362261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90468-B227-9E75-2264-BE565608EE9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7015429-1822-4A98-BDB7-616C5C5E005A}"/>
              </a:ext>
            </a:extLst>
          </p:cNvPr>
          <p:cNvSpPr txBox="1"/>
          <p:nvPr/>
        </p:nvSpPr>
        <p:spPr>
          <a:xfrm>
            <a:off x="317394" y="5553126"/>
            <a:ext cx="8803232" cy="646331"/>
          </a:xfrm>
          <a:prstGeom prst="rect">
            <a:avLst/>
          </a:prstGeom>
          <a:noFill/>
        </p:spPr>
        <p:txBody>
          <a:bodyPr wrap="square" rtlCol="0">
            <a:spAutoFit/>
          </a:bodyPr>
          <a:lstStyle/>
          <a:p>
            <a:pPr algn="ctr">
              <a:buNone/>
            </a:pPr>
            <a:r>
              <a:rPr lang="en-US" b="1" dirty="0">
                <a:latin typeface="Times New Roman" panose="02020603050405020304" pitchFamily="18" charset="0"/>
                <a:cs typeface="Times New Roman" panose="02020603050405020304" pitchFamily="18" charset="0"/>
              </a:rPr>
              <a:t>Fig. 4: Screenshot showing the Spam Detection Bot identifying the messages as spam and not spam.</a:t>
            </a:r>
            <a:endParaRPr lang="en-US" sz="2800" b="1" dirty="0">
              <a:latin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7A659F06-FB7E-A36D-4983-1B5EA3ECC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981708"/>
            <a:ext cx="3077004" cy="4138633"/>
          </a:xfrm>
          <a:prstGeom prst="rect">
            <a:avLst/>
          </a:prstGeom>
        </p:spPr>
      </p:pic>
      <p:pic>
        <p:nvPicPr>
          <p:cNvPr id="9" name="Picture 8">
            <a:extLst>
              <a:ext uri="{FF2B5EF4-FFF2-40B4-BE49-F238E27FC236}">
                <a16:creationId xmlns:a16="http://schemas.microsoft.com/office/drawing/2014/main" id="{C24B798B-9614-480C-D52E-ECEF0B41E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406" y="981708"/>
            <a:ext cx="2896004" cy="4138633"/>
          </a:xfrm>
          <a:prstGeom prst="rect">
            <a:avLst/>
          </a:prstGeom>
        </p:spPr>
      </p:pic>
    </p:spTree>
    <p:extLst>
      <p:ext uri="{BB962C8B-B14F-4D97-AF65-F5344CB8AC3E}">
        <p14:creationId xmlns:p14="http://schemas.microsoft.com/office/powerpoint/2010/main" val="117934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359A5-AD97-2422-E2AD-3C292B2FCD4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73A8562-E7C2-9C22-9461-0B74791694A7}"/>
              </a:ext>
            </a:extLst>
          </p:cNvPr>
          <p:cNvSpPr txBox="1"/>
          <p:nvPr/>
        </p:nvSpPr>
        <p:spPr>
          <a:xfrm>
            <a:off x="251520" y="764704"/>
            <a:ext cx="8640960" cy="4616648"/>
          </a:xfrm>
          <a:prstGeom prst="rect">
            <a:avLst/>
          </a:prstGeom>
          <a:noFill/>
        </p:spPr>
        <p:txBody>
          <a:bodyPr wrap="square" rtlCol="0">
            <a:spAutoFit/>
          </a:bodyPr>
          <a:lstStyle/>
          <a:p>
            <a:pPr algn="ctr">
              <a:buNone/>
            </a:pPr>
            <a:r>
              <a:rPr lang="en-US" sz="2400" b="1" dirty="0">
                <a:latin typeface="Times New Roman" panose="02020603050405020304" pitchFamily="18" charset="0"/>
                <a:cs typeface="Times New Roman" panose="02020603050405020304" pitchFamily="18" charset="0"/>
              </a:rPr>
              <a:t>Conclusion &amp; Future Scope</a:t>
            </a:r>
          </a:p>
          <a:p>
            <a:pPr>
              <a:buNone/>
            </a:pPr>
            <a:endParaRPr lang="en-US" b="1"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The SMS Spam Detection System with API support offers a modern and efficient solution to tackle spam messages. By combining machine learning with Natural Language Processing (NLP), it can accurately identify spam messages in real time. The system currently works with Telegram but has the potential to be extended to other messaging platforms like SMS, WhatsApp, and Slack. </a:t>
            </a:r>
          </a:p>
          <a:p>
            <a:pPr>
              <a:buNone/>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Detect Spam in Multiple Languages:</a:t>
            </a:r>
            <a:r>
              <a:rPr lang="en-US" dirty="0">
                <a:latin typeface="Times New Roman" panose="02020603050405020304" pitchFamily="18" charset="0"/>
                <a:cs typeface="Times New Roman" panose="02020603050405020304" pitchFamily="18" charset="0"/>
              </a:rPr>
              <a:t> Enable language detection and build models for regional languages.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 Spam Rules:</a:t>
            </a:r>
            <a:r>
              <a:rPr lang="en-US" dirty="0">
                <a:latin typeface="Times New Roman" panose="02020603050405020304" pitchFamily="18" charset="0"/>
                <a:cs typeface="Times New Roman" panose="02020603050405020304" pitchFamily="18" charset="0"/>
              </a:rPr>
              <a:t> Allow users to define personal spam rules and block specific contacts or phrases.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Spam Reports Dashboard:</a:t>
            </a:r>
            <a:r>
              <a:rPr lang="en-US" dirty="0">
                <a:latin typeface="Times New Roman" panose="02020603050405020304" pitchFamily="18" charset="0"/>
                <a:cs typeface="Times New Roman" panose="02020603050405020304" pitchFamily="18" charset="0"/>
              </a:rPr>
              <a:t> Create a dashboard to display spam stats, message logs, and user feedback.</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Learning from Feedback:</a:t>
            </a:r>
            <a:r>
              <a:rPr lang="en-US" dirty="0">
                <a:latin typeface="Times New Roman" panose="02020603050405020304" pitchFamily="18" charset="0"/>
                <a:cs typeface="Times New Roman" panose="02020603050405020304" pitchFamily="18" charset="0"/>
              </a:rPr>
              <a:t> Enhance accuracy by learning from user-reported false positives and negatives.</a:t>
            </a:r>
          </a:p>
        </p:txBody>
      </p:sp>
      <p:sp>
        <p:nvSpPr>
          <p:cNvPr id="13" name="Rectangle 2">
            <a:extLst>
              <a:ext uri="{FF2B5EF4-FFF2-40B4-BE49-F238E27FC236}">
                <a16:creationId xmlns:a16="http://schemas.microsoft.com/office/drawing/2014/main" id="{CEEAC75B-1577-1AAD-E4EC-294F4C7D6DB6}"/>
              </a:ext>
            </a:extLst>
          </p:cNvPr>
          <p:cNvSpPr>
            <a:spLocks noChangeArrowheads="1"/>
          </p:cNvSpPr>
          <p:nvPr/>
        </p:nvSpPr>
        <p:spPr bwMode="auto">
          <a:xfrm>
            <a:off x="0" y="126876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5653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5391D-83B3-B15A-EBE9-18CCDC7641AD}"/>
              </a:ext>
            </a:extLst>
          </p:cNvPr>
          <p:cNvSpPr txBox="1"/>
          <p:nvPr/>
        </p:nvSpPr>
        <p:spPr>
          <a:xfrm>
            <a:off x="323528" y="2204864"/>
            <a:ext cx="8568952" cy="1569660"/>
          </a:xfrm>
          <a:prstGeom prst="rect">
            <a:avLst/>
          </a:prstGeom>
          <a:noFill/>
        </p:spPr>
        <p:txBody>
          <a:bodyPr wrap="square" rtlCol="0">
            <a:spAutoFit/>
          </a:bodyPr>
          <a:lstStyle/>
          <a:p>
            <a:pPr algn="ctr"/>
            <a:r>
              <a:rPr lang="en-US" sz="9600" dirty="0">
                <a:latin typeface="Algerian" pitchFamily="82" charset="0"/>
                <a:cs typeface="Times New Roman" pitchFamily="18" charset="0"/>
              </a:rPr>
              <a:t>THANK YOU</a:t>
            </a:r>
          </a:p>
        </p:txBody>
      </p:sp>
    </p:spTree>
    <p:extLst>
      <p:ext uri="{BB962C8B-B14F-4D97-AF65-F5344CB8AC3E}">
        <p14:creationId xmlns:p14="http://schemas.microsoft.com/office/powerpoint/2010/main" val="384602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DB23-E992-DCB0-D154-DEF6932563AC}"/>
              </a:ext>
            </a:extLst>
          </p:cNvPr>
          <p:cNvSpPr txBox="1">
            <a:spLocks/>
          </p:cNvSpPr>
          <p:nvPr/>
        </p:nvSpPr>
        <p:spPr>
          <a:xfrm>
            <a:off x="567152" y="836712"/>
            <a:ext cx="8009696" cy="4968552"/>
          </a:xfrm>
          <a:prstGeom prst="rect">
            <a:avLst/>
          </a:prstGeom>
        </p:spPr>
        <p:txBody>
          <a:bodyPr>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4200" b="1" dirty="0">
                <a:latin typeface="Times New Roman" panose="02020603050405020304" pitchFamily="18" charset="0"/>
                <a:cs typeface="Times New Roman" panose="02020603050405020304" pitchFamily="18" charset="0"/>
              </a:rPr>
              <a:t>ABSTRACT</a:t>
            </a:r>
          </a:p>
          <a:p>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algn="just">
              <a:lnSpc>
                <a:spcPct val="150000"/>
              </a:lnSpc>
              <a:buNone/>
            </a:pPr>
            <a:endParaRPr lang="en-US" sz="1900" dirty="0">
              <a:latin typeface="Times New Roman" panose="02020603050405020304" pitchFamily="18" charset="0"/>
              <a:cs typeface="Times New Roman" panose="02020603050405020304" pitchFamily="18" charset="0"/>
            </a:endParaRPr>
          </a:p>
          <a:p>
            <a:pPr algn="just">
              <a:lnSpc>
                <a:spcPct val="150000"/>
              </a:lnSpc>
              <a:buNone/>
            </a:pPr>
            <a:r>
              <a:rPr lang="en-US" sz="3800" dirty="0">
                <a:latin typeface="Times New Roman" panose="02020603050405020304" pitchFamily="18" charset="0"/>
                <a:cs typeface="Times New Roman" panose="02020603050405020304" pitchFamily="18" charset="0"/>
              </a:rPr>
              <a:t>This project focuses on detecting spam messages using a Machine Learning model, which is seamlessly integrated with a Telegram bot for easy interaction. At the core of this system lies the Naive Bayes algorithm,</a:t>
            </a:r>
            <a:r>
              <a:rPr lang="en-IN" sz="3800" dirty="0">
                <a:latin typeface="Times New Roman" panose="02020603050405020304" pitchFamily="18" charset="0"/>
                <a:cs typeface="Times New Roman" panose="02020603050405020304" pitchFamily="18" charset="0"/>
              </a:rPr>
              <a:t> CNN, Support </a:t>
            </a:r>
            <a:r>
              <a:rPr lang="en-IN" sz="3800">
                <a:latin typeface="Times New Roman" panose="02020603050405020304" pitchFamily="18" charset="0"/>
                <a:cs typeface="Times New Roman" panose="02020603050405020304" pitchFamily="18" charset="0"/>
              </a:rPr>
              <a:t>Vector Machine</a:t>
            </a:r>
            <a:r>
              <a:rPr lang="en-US" sz="380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powerful classification technique trained on a dataset containing SMS messages that are already labeled as either spam or ham (not spam).</a:t>
            </a:r>
          </a:p>
          <a:p>
            <a:pPr algn="just">
              <a:lnSpc>
                <a:spcPct val="150000"/>
              </a:lnSpc>
              <a:buNone/>
            </a:pPr>
            <a:r>
              <a:rPr lang="en-US" sz="3800" dirty="0">
                <a:latin typeface="Times New Roman" panose="02020603050405020304" pitchFamily="18" charset="0"/>
                <a:cs typeface="Times New Roman" panose="02020603050405020304" pitchFamily="18" charset="0"/>
              </a:rPr>
              <a:t>When a user sends a message to the Telegram bot, the model instantly analyzes the content and accurately predicts whether the message is spam or not. The system is built to be lightweight and efficient, allowing it to work in real-time.</a:t>
            </a:r>
          </a:p>
          <a:p>
            <a:pPr algn="just">
              <a:lnSpc>
                <a:spcPct val="150000"/>
              </a:lnSpc>
            </a:pPr>
            <a:r>
              <a:rPr lang="en-US" sz="3800" dirty="0">
                <a:latin typeface="Times New Roman" panose="02020603050405020304" pitchFamily="18" charset="0"/>
                <a:cs typeface="Times New Roman" panose="02020603050405020304" pitchFamily="18" charset="0"/>
              </a:rPr>
              <a:t>In addition, the architecture is designed to be flexible and extendable, meaning it can be easily adapted to other messaging platforms such as WhatsApp, Slack, or even integrated into email services in the future. This makes the solution not only practical but also scalable for wider use cases.</a:t>
            </a:r>
          </a:p>
          <a:p>
            <a:pPr marL="457200" indent="-457200">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0A435F-88BD-8993-348D-B6CD5F6C4CED}"/>
              </a:ext>
            </a:extLst>
          </p:cNvPr>
          <p:cNvSpPr>
            <a:spLocks noChangeArrowheads="1"/>
          </p:cNvSpPr>
          <p:nvPr/>
        </p:nvSpPr>
        <p:spPr bwMode="auto">
          <a:xfrm>
            <a:off x="71387" y="121307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2665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032" y="677303"/>
            <a:ext cx="8712968" cy="461665"/>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System</a:t>
            </a:r>
          </a:p>
        </p:txBody>
      </p:sp>
      <p:sp>
        <p:nvSpPr>
          <p:cNvPr id="2" name="Rectangle 1">
            <a:extLst>
              <a:ext uri="{FF2B5EF4-FFF2-40B4-BE49-F238E27FC236}">
                <a16:creationId xmlns:a16="http://schemas.microsoft.com/office/drawing/2014/main" id="{458F730E-5FF7-48C5-BD73-F1FB4918B6ED}"/>
              </a:ext>
            </a:extLst>
          </p:cNvPr>
          <p:cNvSpPr>
            <a:spLocks noChangeArrowheads="1"/>
          </p:cNvSpPr>
          <p:nvPr/>
        </p:nvSpPr>
        <p:spPr bwMode="auto">
          <a:xfrm>
            <a:off x="287524" y="1674608"/>
            <a:ext cx="856895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 now, spam messages are usually blocked by built-in filters in email apps </a:t>
            </a:r>
            <a:r>
              <a:rPr lang="en-US" altLang="en-US" dirty="0">
                <a:latin typeface="Times New Roman" panose="02020603050405020304" pitchFamily="18" charset="0"/>
                <a:cs typeface="Times New Roman" panose="02020603050405020304" pitchFamily="18" charset="0"/>
              </a:rPr>
              <a:t>but </a:t>
            </a:r>
            <a:r>
              <a:rPr lang="en-US" altLang="en-US">
                <a:latin typeface="Times New Roman" panose="02020603050405020304" pitchFamily="18" charset="0"/>
                <a:cs typeface="Times New Roman" panose="02020603050405020304" pitchFamily="18" charset="0"/>
              </a:rPr>
              <a:t>not in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messaging platforms.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filters work by checking for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certain words or rules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are known to be used in spam. For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example, they may block messages with words like "Congratulations, you won!" or links that look suspicious.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of these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used in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 messaging apps like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Telegram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 in the background without user control.</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Don’t use smart methods like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real-time for all platforms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E09942F-E777-2232-96C6-BCD62A07ACFA}"/>
              </a:ext>
            </a:extLst>
          </p:cNvPr>
          <p:cNvSpPr>
            <a:spLocks noChangeArrowheads="1"/>
          </p:cNvSpPr>
          <p:nvPr/>
        </p:nvSpPr>
        <p:spPr bwMode="auto">
          <a:xfrm>
            <a:off x="71387" y="1196752"/>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2A15B-4001-2CEF-EBD2-1A2E0B0D247C}"/>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011730DE-F51D-D903-91D8-B999A35EDA67}"/>
              </a:ext>
            </a:extLst>
          </p:cNvPr>
          <p:cNvSpPr>
            <a:spLocks noChangeArrowheads="1"/>
          </p:cNvSpPr>
          <p:nvPr/>
        </p:nvSpPr>
        <p:spPr bwMode="auto">
          <a:xfrm>
            <a:off x="568340" y="566681"/>
            <a:ext cx="800732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Disadvantages of the Existing System</a:t>
            </a:r>
          </a:p>
          <a:p>
            <a:pPr marL="0" marR="0" lvl="0" indent="0" algn="ctr" defTabSz="914400" rtl="0" eaLnBrk="0" fontAlgn="base" latinLnBrk="0" hangingPunct="0">
              <a:spcBef>
                <a:spcPct val="0"/>
              </a:spcBef>
              <a:spcAft>
                <a:spcPct val="0"/>
              </a:spcAft>
              <a:buClrTx/>
              <a:buSzTx/>
              <a:buFontTx/>
              <a:buNone/>
              <a:tabLst/>
            </a:pPr>
            <a:endParaRPr lang="en-US" altLang="en-US" b="1"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lang="en-US" b="1" dirty="0">
                <a:latin typeface="Times New Roman" panose="02020603050405020304" pitchFamily="18" charset="0"/>
                <a:cs typeface="Times New Roman" panose="02020603050405020304" pitchFamily="18" charset="0"/>
              </a:rPr>
              <a:t>Not Smart Enough: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They follow fixed rules, so they can’t understand or learn new types of spam </a:t>
            </a:r>
          </a:p>
          <a:p>
            <a:pPr marR="0" lvl="0" algn="just" defTabSz="914400" rtl="0" eaLnBrk="0" fontAlgn="base" latinLnBrk="0" hangingPunct="0">
              <a:spcBef>
                <a:spcPct val="0"/>
              </a:spcBef>
              <a:spcAft>
                <a:spcPct val="0"/>
              </a:spcAft>
              <a:buClrTx/>
              <a:buSzTx/>
              <a:tabLst/>
            </a:pPr>
            <a:r>
              <a:rPr lang="en-US" dirty="0">
                <a:latin typeface="Times New Roman" panose="02020603050405020304" pitchFamily="18" charset="0"/>
                <a:cs typeface="Times New Roman" panose="02020603050405020304" pitchFamily="18" charset="0"/>
              </a:rPr>
              <a:t>      messages on their own.</a:t>
            </a:r>
          </a:p>
          <a:p>
            <a:pPr marR="0" lvl="0" algn="just" defTabSz="914400" rtl="0" eaLnBrk="0" fontAlgn="base" latinLnBrk="0" hangingPunct="0">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Fast or Interactive: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don't reply to the user or give instant results like a Telegram bot does.</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Made for All Apps: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systems are mostly made for email, not for messaging apps like Telegram, </a:t>
            </a:r>
          </a:p>
          <a:p>
            <a:pPr marR="0" lvl="0" algn="just"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WhatsApp, or Slack.</a:t>
            </a:r>
          </a:p>
          <a:p>
            <a:pPr marR="0" lvl="0" algn="just" defTabSz="914400" rtl="0" eaLnBrk="0" fontAlgn="base" latinLnBrk="0" hangingPunct="0">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Wrong: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Sometimes, they block useful messages or let spam through because they don’t </a:t>
            </a:r>
          </a:p>
          <a:p>
            <a:pPr marR="0" lvl="0" algn="just"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 the meaning of the message properly.</a:t>
            </a:r>
          </a:p>
          <a:p>
            <a:pPr marR="0" lvl="0" algn="just" defTabSz="914400" rtl="0" eaLnBrk="0" fontAlgn="base" latinLnBrk="0" hangingPunct="0">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96C7A3B-AFD5-3DCC-A18D-9EFC3F60AF35}"/>
              </a:ext>
            </a:extLst>
          </p:cNvPr>
          <p:cNvSpPr>
            <a:spLocks noChangeArrowheads="1"/>
          </p:cNvSpPr>
          <p:nvPr/>
        </p:nvSpPr>
        <p:spPr bwMode="auto">
          <a:xfrm>
            <a:off x="71387" y="121307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6398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396A55-44A2-C529-22FE-356904E12BBE}"/>
              </a:ext>
            </a:extLst>
          </p:cNvPr>
          <p:cNvSpPr txBox="1"/>
          <p:nvPr/>
        </p:nvSpPr>
        <p:spPr>
          <a:xfrm>
            <a:off x="251520" y="260648"/>
            <a:ext cx="8640960" cy="12218730"/>
          </a:xfrm>
          <a:prstGeom prst="rect">
            <a:avLst/>
          </a:prstGeom>
          <a:noFill/>
        </p:spPr>
        <p:txBody>
          <a:bodyPr wrap="square" rtlCol="0">
            <a:spAutoFit/>
          </a:bodyPr>
          <a:lstStyle/>
          <a:p>
            <a:pPr algn="ctr">
              <a:buNone/>
            </a:pPr>
            <a:endParaRPr lang="en-US" sz="2400" b="1" dirty="0">
              <a:latin typeface="Times New Roman" panose="02020603050405020304" pitchFamily="18" charset="0"/>
              <a:cs typeface="Times New Roman" panose="02020603050405020304" pitchFamily="18" charset="0"/>
            </a:endParaRPr>
          </a:p>
          <a:p>
            <a:pPr algn="ctr">
              <a:buNone/>
            </a:pPr>
            <a:r>
              <a:rPr lang="en-US" sz="2400" b="1" dirty="0">
                <a:latin typeface="Times New Roman" panose="02020603050405020304" pitchFamily="18" charset="0"/>
                <a:cs typeface="Times New Roman" panose="02020603050405020304" pitchFamily="18" charset="0"/>
              </a:rPr>
              <a:t>Proposed System</a:t>
            </a:r>
          </a:p>
          <a:p>
            <a:pPr marL="0" lvl="1" indent="457200" algn="just"/>
            <a:endParaRPr lang="en-US" sz="2400" b="1" dirty="0">
              <a:latin typeface="Times New Roman" panose="02020603050405020304" pitchFamily="18" charset="0"/>
              <a:cs typeface="Times New Roman" panose="02020603050405020304" pitchFamily="18" charset="0"/>
            </a:endParaRPr>
          </a:p>
          <a:p>
            <a:pPr algn="just">
              <a:lnSpc>
                <a:spcPct val="150000"/>
              </a:lnSpc>
              <a:buNone/>
            </a:pPr>
            <a:r>
              <a:rPr lang="en-US" dirty="0">
                <a:latin typeface="Times New Roman" panose="02020603050405020304" pitchFamily="18" charset="0"/>
                <a:cs typeface="Times New Roman" panose="02020603050405020304" pitchFamily="18" charset="0"/>
              </a:rPr>
              <a:t>In my project, I built a smart spam message detection system using Machine Learning and connected it with a Telegram bot.</a:t>
            </a:r>
          </a:p>
          <a:p>
            <a:pPr marL="0" lvl="1" indent="457200" algn="just"/>
            <a:r>
              <a:rPr lang="en-US" dirty="0">
                <a:latin typeface="Times New Roman" panose="02020603050405020304" pitchFamily="18" charset="0"/>
                <a:cs typeface="Times New Roman" panose="02020603050405020304" pitchFamily="18" charset="0"/>
              </a:rPr>
              <a:t>Uses CNN (to detect important word patterns) and GRU </a:t>
            </a:r>
            <a:r>
              <a:rPr lang="en-IN" dirty="0">
                <a:latin typeface="Times New Roman" panose="02020603050405020304" pitchFamily="18" charset="0"/>
                <a:cs typeface="Times New Roman" panose="02020603050405020304" pitchFamily="18" charset="0"/>
              </a:rPr>
              <a:t>Gated Recurrent Unit</a:t>
            </a:r>
            <a:r>
              <a:rPr lang="en-IN" dirty="0"/>
              <a:t> </a:t>
            </a:r>
            <a:r>
              <a:rPr lang="en-US" dirty="0">
                <a:latin typeface="Times New Roman" panose="02020603050405020304" pitchFamily="18" charset="0"/>
                <a:cs typeface="Times New Roman" panose="02020603050405020304" pitchFamily="18" charset="0"/>
              </a:rPr>
              <a:t>(to understand sentence flow).</a:t>
            </a:r>
          </a:p>
          <a:p>
            <a:pPr marL="0" lvl="1" algn="just"/>
            <a:r>
              <a:rPr lang="en-US" dirty="0">
                <a:latin typeface="Times New Roman" panose="02020603050405020304" pitchFamily="18" charset="0"/>
                <a:cs typeface="Times New Roman" panose="02020603050405020304" pitchFamily="18" charset="0"/>
              </a:rPr>
              <a:t>This combination makes spam detection more accurate and faster than older methods.</a:t>
            </a:r>
          </a:p>
          <a:p>
            <a:pPr algn="just">
              <a:lnSpc>
                <a:spcPct val="150000"/>
              </a:lnSpc>
              <a:buNone/>
            </a:pPr>
            <a:r>
              <a:rPr lang="en-US" dirty="0">
                <a:latin typeface="Times New Roman" panose="02020603050405020304" pitchFamily="18" charset="0"/>
                <a:cs typeface="Times New Roman" panose="02020603050405020304" pitchFamily="18" charset="0"/>
              </a:rPr>
              <a:t>Here’s how it works: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trained a Naive Bayes model using a dataset of real messages that are labeled as either spam or not spam.</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user sends a message to the Telegram bot, it checks the message and instantly replies if it is spam or not.</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can also be improved and connected to other platforms like WhatsApp, Slack, or websites in the future.</a:t>
            </a: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BD69331F-5B1B-256B-9976-AAA0BB6FA9CE}"/>
              </a:ext>
            </a:extLst>
          </p:cNvPr>
          <p:cNvSpPr>
            <a:spLocks noChangeArrowheads="1"/>
          </p:cNvSpPr>
          <p:nvPr/>
        </p:nvSpPr>
        <p:spPr bwMode="auto">
          <a:xfrm>
            <a:off x="71387" y="121307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BD073-F114-86AD-6481-9727E56009C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E032D9-07F0-27AC-2B43-04B3CC5AAE4C}"/>
              </a:ext>
            </a:extLst>
          </p:cNvPr>
          <p:cNvSpPr txBox="1"/>
          <p:nvPr/>
        </p:nvSpPr>
        <p:spPr>
          <a:xfrm>
            <a:off x="414731" y="260648"/>
            <a:ext cx="8640960" cy="7232749"/>
          </a:xfrm>
          <a:prstGeom prst="rect">
            <a:avLst/>
          </a:prstGeom>
          <a:noFill/>
        </p:spPr>
        <p:txBody>
          <a:bodyPr wrap="square" rtlCol="0">
            <a:spAutoFit/>
          </a:bodyPr>
          <a:lstStyle/>
          <a:p>
            <a:pPr algn="ctr">
              <a:buNone/>
            </a:pPr>
            <a:endParaRPr lang="en-US" sz="2400" b="1" dirty="0">
              <a:latin typeface="Times New Roman" panose="02020603050405020304" pitchFamily="18" charset="0"/>
              <a:cs typeface="Times New Roman" panose="02020603050405020304" pitchFamily="18" charset="0"/>
            </a:endParaRPr>
          </a:p>
          <a:p>
            <a:pPr algn="ctr">
              <a:buNone/>
            </a:pPr>
            <a:r>
              <a:rPr lang="en-US" sz="2400" b="1" dirty="0">
                <a:latin typeface="Times New Roman" panose="02020603050405020304" pitchFamily="18" charset="0"/>
                <a:cs typeface="Times New Roman" panose="02020603050405020304" pitchFamily="18" charset="0"/>
              </a:rPr>
              <a:t>Advantages of Proposed System</a:t>
            </a:r>
          </a:p>
          <a:p>
            <a:pPr algn="ctr"/>
            <a:endParaRPr lang="en-US" sz="2400" b="1" dirty="0">
              <a:latin typeface="Times New Roman" panose="02020603050405020304" pitchFamily="18" charset="0"/>
              <a:cs typeface="Times New Roman" panose="02020603050405020304"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57D4F885-9CF0-C70D-AC10-E21B364350CF}"/>
              </a:ext>
            </a:extLst>
          </p:cNvPr>
          <p:cNvSpPr>
            <a:spLocks noChangeArrowheads="1"/>
          </p:cNvSpPr>
          <p:nvPr/>
        </p:nvSpPr>
        <p:spPr bwMode="auto">
          <a:xfrm>
            <a:off x="71387" y="121307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8C8C98C1-9B60-9957-B767-8AA039EBF70A}"/>
              </a:ext>
            </a:extLst>
          </p:cNvPr>
          <p:cNvSpPr>
            <a:spLocks noChangeArrowheads="1"/>
          </p:cNvSpPr>
          <p:nvPr/>
        </p:nvSpPr>
        <p:spPr bwMode="auto">
          <a:xfrm>
            <a:off x="210743" y="1236037"/>
            <a:ext cx="9058890" cy="5028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Response: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Instantly tells the user if a message is spam or not through the Telegram bot.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Very easy to use – just send a message to the bot and get the result in seconds.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Extendable: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same system can be expanded to work with other apps or websites, not just Telegram.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Manual Updates: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Since it learns from the data, there is no need to update the rules manually like old systems.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Fast: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Doesn’t take much space or time – it works quickly and efficiently.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Detection: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machine learning to understand and detect spam better than traditional rule-based systems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49838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0F436-CEF7-221C-2D37-26AA6161C37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1D7BB76-46FB-BBBC-02ED-A9275E6E5179}"/>
              </a:ext>
            </a:extLst>
          </p:cNvPr>
          <p:cNvSpPr txBox="1"/>
          <p:nvPr/>
        </p:nvSpPr>
        <p:spPr>
          <a:xfrm>
            <a:off x="179512" y="260648"/>
            <a:ext cx="8640960" cy="7232749"/>
          </a:xfrm>
          <a:prstGeom prst="rect">
            <a:avLst/>
          </a:prstGeom>
          <a:noFill/>
        </p:spPr>
        <p:txBody>
          <a:bodyPr wrap="square" rtlCol="0">
            <a:spAutoFit/>
          </a:bodyPr>
          <a:lstStyle/>
          <a:p>
            <a:pPr algn="ctr">
              <a:buNone/>
            </a:pPr>
            <a:endParaRPr lang="en-US" sz="2400" b="1" dirty="0">
              <a:latin typeface="Times New Roman" panose="02020603050405020304" pitchFamily="18" charset="0"/>
              <a:cs typeface="Times New Roman" panose="02020603050405020304" pitchFamily="18" charset="0"/>
            </a:endParaRPr>
          </a:p>
          <a:p>
            <a:pPr algn="ctr">
              <a:buNone/>
            </a:pPr>
            <a:r>
              <a:rPr lang="en-US" sz="2400" b="1" dirty="0">
                <a:latin typeface="Times New Roman" panose="02020603050405020304" pitchFamily="18" charset="0"/>
                <a:cs typeface="Times New Roman" panose="02020603050405020304" pitchFamily="18" charset="0"/>
              </a:rPr>
              <a:t>System Architecture</a:t>
            </a:r>
          </a:p>
          <a:p>
            <a:pPr algn="ctr"/>
            <a:endParaRPr lang="en-US" sz="2400" b="1" dirty="0">
              <a:latin typeface="Times New Roman" panose="02020603050405020304" pitchFamily="18" charset="0"/>
              <a:cs typeface="Times New Roman" panose="02020603050405020304"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20180FAC-4B1D-8A9B-51DE-0E17AF37F3D3}"/>
              </a:ext>
            </a:extLst>
          </p:cNvPr>
          <p:cNvSpPr>
            <a:spLocks noChangeArrowheads="1"/>
          </p:cNvSpPr>
          <p:nvPr/>
        </p:nvSpPr>
        <p:spPr bwMode="auto">
          <a:xfrm>
            <a:off x="71387" y="121307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939B4DC9-EE44-A2E0-0F83-B25405D3E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720" y="1556792"/>
            <a:ext cx="6793742" cy="4369252"/>
          </a:xfrm>
          <a:prstGeom prst="rect">
            <a:avLst/>
          </a:prstGeom>
        </p:spPr>
      </p:pic>
    </p:spTree>
    <p:extLst>
      <p:ext uri="{BB962C8B-B14F-4D97-AF65-F5344CB8AC3E}">
        <p14:creationId xmlns:p14="http://schemas.microsoft.com/office/powerpoint/2010/main" val="66756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D04BF-5F5B-6271-01FB-A0D8CC9967A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2686586-D522-D19B-09BB-993D3026297E}"/>
              </a:ext>
            </a:extLst>
          </p:cNvPr>
          <p:cNvSpPr txBox="1"/>
          <p:nvPr/>
        </p:nvSpPr>
        <p:spPr>
          <a:xfrm>
            <a:off x="322907" y="332656"/>
            <a:ext cx="8640960" cy="8771632"/>
          </a:xfrm>
          <a:prstGeom prst="rect">
            <a:avLst/>
          </a:prstGeom>
          <a:noFill/>
        </p:spPr>
        <p:txBody>
          <a:bodyPr wrap="square" rtlCol="0">
            <a:spAutoFit/>
          </a:bodyPr>
          <a:lstStyle/>
          <a:p>
            <a:pPr algn="ctr">
              <a:buNone/>
            </a:pPr>
            <a:endParaRPr lang="en-US" sz="2400" b="1" dirty="0">
              <a:latin typeface="Times New Roman" panose="02020603050405020304" pitchFamily="18" charset="0"/>
              <a:cs typeface="Times New Roman" panose="02020603050405020304" pitchFamily="18" charset="0"/>
            </a:endParaRPr>
          </a:p>
          <a:p>
            <a:pPr algn="ctr">
              <a:buNone/>
            </a:pPr>
            <a:r>
              <a:rPr lang="en-US" sz="2400" b="1" dirty="0">
                <a:latin typeface="Times New Roman" panose="02020603050405020304" pitchFamily="18" charset="0"/>
                <a:cs typeface="Times New Roman" panose="02020603050405020304" pitchFamily="18" charset="0"/>
              </a:rPr>
              <a:t>Modules</a:t>
            </a:r>
          </a:p>
          <a:p>
            <a:pPr algn="ctr"/>
            <a:endParaRPr lang="en-US" sz="2400"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1. Text Cleaning Module (Preprocessing)</a:t>
            </a:r>
          </a:p>
          <a:p>
            <a:pPr>
              <a:buNone/>
            </a:pPr>
            <a:r>
              <a:rPr lang="en-US" dirty="0">
                <a:latin typeface="Times New Roman" panose="02020603050405020304" pitchFamily="18" charset="0"/>
                <a:cs typeface="Times New Roman" panose="02020603050405020304" pitchFamily="18" charset="0"/>
              </a:rPr>
              <a:t>This part cleans the message before checking it.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removes unwanted symbols, </a:t>
            </a:r>
            <a:r>
              <a:rPr lang="en-US" dirty="0" err="1">
                <a:latin typeface="Times New Roman" panose="02020603050405020304" pitchFamily="18" charset="0"/>
                <a:cs typeface="Times New Roman" panose="02020603050405020304" pitchFamily="18" charset="0"/>
              </a:rPr>
              <a:t>stopwords</a:t>
            </a:r>
            <a:r>
              <a:rPr lang="en-US" dirty="0">
                <a:latin typeface="Times New Roman" panose="02020603050405020304" pitchFamily="18" charset="0"/>
                <a:cs typeface="Times New Roman" panose="02020603050405020304" pitchFamily="18" charset="0"/>
              </a:rPr>
              <a:t> (like "the", "is", etc.), and makes the message lowercase.</a:t>
            </a:r>
          </a:p>
          <a:p>
            <a:pPr>
              <a:buNone/>
            </a:pPr>
            <a:r>
              <a:rPr lang="en-US" b="1" dirty="0">
                <a:latin typeface="Times New Roman" panose="02020603050405020304" pitchFamily="18" charset="0"/>
                <a:cs typeface="Times New Roman" panose="02020603050405020304" pitchFamily="18" charset="0"/>
              </a:rPr>
              <a:t>Example: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"Congratulations! You've won!" → "congratulations won“</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2. Text to Numbers Module (Vectorizer)</a:t>
            </a:r>
          </a:p>
          <a:p>
            <a:r>
              <a:rPr lang="en-US" dirty="0">
                <a:latin typeface="Times New Roman" panose="02020603050405020304" pitchFamily="18" charset="0"/>
                <a:cs typeface="Times New Roman" panose="02020603050405020304" pitchFamily="18" charset="0"/>
              </a:rPr>
              <a:t> After cleaning, the message is converted into numbers.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is because machine learning models can’t understand text — they need numbers.</a:t>
            </a:r>
          </a:p>
          <a:p>
            <a:pPr>
              <a:buNone/>
            </a:pPr>
            <a:r>
              <a:rPr lang="en-US" b="1" dirty="0">
                <a:latin typeface="Times New Roman" panose="02020603050405020304" pitchFamily="18" charset="0"/>
                <a:cs typeface="Times New Roman" panose="02020603050405020304" pitchFamily="18" charset="0"/>
              </a:rPr>
              <a:t>Tool Used: </a:t>
            </a:r>
            <a:r>
              <a:rPr lang="en-US" dirty="0" err="1">
                <a:latin typeface="Times New Roman" panose="02020603050405020304" pitchFamily="18" charset="0"/>
                <a:cs typeface="Times New Roman" panose="02020603050405020304" pitchFamily="18" charset="0"/>
              </a:rPr>
              <a:t>CountVectorizer</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3. Spam Detection Module (ML Model)</a:t>
            </a:r>
          </a:p>
          <a:p>
            <a:pPr>
              <a:buNone/>
            </a:pPr>
            <a:r>
              <a:rPr lang="en-US" dirty="0">
                <a:latin typeface="Times New Roman" panose="02020603050405020304" pitchFamily="18" charset="0"/>
                <a:cs typeface="Times New Roman" panose="02020603050405020304" pitchFamily="18" charset="0"/>
              </a:rPr>
              <a:t>This part is the "brain" of the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uses a trained </a:t>
            </a:r>
            <a:r>
              <a:rPr lang="en-US" b="1" dirty="0">
                <a:latin typeface="Times New Roman" panose="02020603050405020304" pitchFamily="18" charset="0"/>
                <a:cs typeface="Times New Roman" panose="02020603050405020304" pitchFamily="18" charset="0"/>
              </a:rPr>
              <a:t>Naive Bayes model</a:t>
            </a:r>
            <a:r>
              <a:rPr lang="en-US" dirty="0">
                <a:latin typeface="Times New Roman" panose="02020603050405020304" pitchFamily="18" charset="0"/>
                <a:cs typeface="Times New Roman" panose="02020603050405020304" pitchFamily="18" charset="0"/>
              </a:rPr>
              <a:t> to check if the message is spam or not.</a:t>
            </a:r>
          </a:p>
          <a:p>
            <a:r>
              <a:rPr lang="en-US" b="1" dirty="0">
                <a:latin typeface="Times New Roman" panose="02020603050405020304" pitchFamily="18" charset="0"/>
                <a:cs typeface="Times New Roman" panose="02020603050405020304" pitchFamily="18" charset="0"/>
              </a:rPr>
              <a:t>Example: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Input: "You won a free ticket!" → Output: Spam</a:t>
            </a:r>
          </a:p>
          <a:p>
            <a:endParaRPr lang="en-US" dirty="0">
              <a:latin typeface="Times New Roman" panose="02020603050405020304" pitchFamily="18" charset="0"/>
              <a:cs typeface="Times New Roman" panose="02020603050405020304"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D70AD41A-DE11-1779-AA4B-E9B74EA3892C}"/>
              </a:ext>
            </a:extLst>
          </p:cNvPr>
          <p:cNvSpPr>
            <a:spLocks noChangeArrowheads="1"/>
          </p:cNvSpPr>
          <p:nvPr/>
        </p:nvSpPr>
        <p:spPr bwMode="auto">
          <a:xfrm>
            <a:off x="71387" y="121307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696172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2008</TotalTime>
  <Words>1446</Words>
  <Application>Microsoft Office PowerPoint</Application>
  <PresentationFormat>On-screen Show (4:3)</PresentationFormat>
  <Paragraphs>211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Calibri Light</vt:lpstr>
      <vt:lpstr>Times New Roman</vt:lpstr>
      <vt:lpstr>Wingdings</vt:lpstr>
      <vt:lpstr>Retrospect</vt:lpstr>
      <vt:lpstr>SMS Spam Detection Using Machine Learning</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Durga maheswari konda</cp:lastModifiedBy>
  <cp:revision>20</cp:revision>
  <dcterms:created xsi:type="dcterms:W3CDTF">2025-02-24T15:18:19Z</dcterms:created>
  <dcterms:modified xsi:type="dcterms:W3CDTF">2025-04-20T15:16:32Z</dcterms:modified>
</cp:coreProperties>
</file>