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embeddedFontLst>
    <p:embeddedFont>
      <p:font typeface="Robo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0" roundtripDataSignature="AMtx7mgxX+WDZILQItvTeEDI4VNMBpi9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4BA2B4-A531-42F4-ACF4-2B8FE8E745BB}">
  <a:tblStyle styleId="{564BA2B4-A531-42F4-ACF4-2B8FE8E745B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oboto-bold.fntdata"/><Relationship Id="rId12" Type="http://schemas.openxmlformats.org/officeDocument/2006/relationships/slide" Target="slides/slide7.xml"/><Relationship Id="rId56" Type="http://schemas.openxmlformats.org/officeDocument/2006/relationships/font" Target="fonts/Roboto-regular.fntdata"/><Relationship Id="rId15" Type="http://schemas.openxmlformats.org/officeDocument/2006/relationships/slide" Target="slides/slide10.xml"/><Relationship Id="rId59" Type="http://schemas.openxmlformats.org/officeDocument/2006/relationships/font" Target="fonts/Roboto-boldItalic.fntdata"/><Relationship Id="rId14" Type="http://schemas.openxmlformats.org/officeDocument/2006/relationships/slide" Target="slides/slide9.xml"/><Relationship Id="rId58"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sfiddle.net/saikumar2742/ckdpdrjs/16/"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sfiddle.net/saikumar2742/g4w0tjdh/3/"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sfiddle.net/saikumar2742/5o8k86w1/"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Primitive:immutable	</a:t>
            </a:r>
            <a:r>
              <a:rPr b="0" i="0" lang="en" sz="1000" u="none" cap="none" strike="noStrike">
                <a:solidFill>
                  <a:srgbClr val="2B91AF"/>
                </a:solidFill>
                <a:highlight>
                  <a:srgbClr val="EFF0F1"/>
                </a:highlight>
                <a:latin typeface="Courier New"/>
                <a:ea typeface="Courier New"/>
                <a:cs typeface="Courier New"/>
                <a:sym typeface="Courier New"/>
              </a:rPr>
              <a:t>String</a:t>
            </a:r>
            <a:r>
              <a:rPr b="0" i="0" lang="en" sz="1000" u="none" cap="none" strike="noStrike">
                <a:solidFill>
                  <a:srgbClr val="303336"/>
                </a:solidFill>
                <a:highlight>
                  <a:srgbClr val="EFF0F1"/>
                </a:highlight>
                <a:latin typeface="Courier New"/>
                <a:ea typeface="Courier New"/>
                <a:cs typeface="Courier New"/>
                <a:sym typeface="Courier New"/>
              </a:rPr>
              <a:t> str= </a:t>
            </a:r>
            <a:r>
              <a:rPr b="0" i="0" lang="en" sz="1000" u="none" cap="none" strike="noStrike">
                <a:solidFill>
                  <a:srgbClr val="7D2727"/>
                </a:solidFill>
                <a:highlight>
                  <a:srgbClr val="EFF0F1"/>
                </a:highlight>
                <a:latin typeface="Courier New"/>
                <a:ea typeface="Courier New"/>
                <a:cs typeface="Courier New"/>
                <a:sym typeface="Courier New"/>
              </a:rPr>
              <a:t>"abc"</a:t>
            </a:r>
            <a:r>
              <a:rPr b="0" i="0" lang="en" sz="1000" u="none" cap="none" strike="noStrike">
                <a:solidFill>
                  <a:srgbClr val="303336"/>
                </a:solidFill>
                <a:highlight>
                  <a:srgbClr val="EFF0F1"/>
                </a:highlight>
                <a:latin typeface="Courier New"/>
                <a:ea typeface="Courier New"/>
                <a:cs typeface="Courier New"/>
                <a:sym typeface="Courier New"/>
              </a:rPr>
              <a:t>;</a:t>
            </a:r>
            <a:r>
              <a:rPr b="0" i="0" lang="en" sz="1000" u="none" cap="none" strike="noStrike">
                <a:solidFill>
                  <a:srgbClr val="858C93"/>
                </a:solidFill>
                <a:highlight>
                  <a:srgbClr val="EFF0F1"/>
                </a:highlight>
                <a:latin typeface="Courier New"/>
                <a:ea typeface="Courier New"/>
                <a:cs typeface="Courier New"/>
                <a:sym typeface="Courier New"/>
              </a:rPr>
              <a:t>//a object of string is created</a:t>
            </a:r>
            <a:r>
              <a:rPr b="0" i="0" lang="en" sz="1000" u="none" cap="none" strike="noStrike">
                <a:solidFill>
                  <a:srgbClr val="303336"/>
                </a:solidFill>
                <a:highlight>
                  <a:srgbClr val="EFF0F1"/>
                </a:highlight>
                <a:latin typeface="Courier New"/>
                <a:ea typeface="Courier New"/>
                <a:cs typeface="Courier New"/>
                <a:sym typeface="Courier New"/>
              </a:rPr>
              <a:t> str = str + </a:t>
            </a:r>
            <a:r>
              <a:rPr b="0" i="0" lang="en" sz="1000" u="none" cap="none" strike="noStrike">
                <a:solidFill>
                  <a:srgbClr val="7D2727"/>
                </a:solidFill>
                <a:highlight>
                  <a:srgbClr val="EFF0F1"/>
                </a:highlight>
                <a:latin typeface="Courier New"/>
                <a:ea typeface="Courier New"/>
                <a:cs typeface="Courier New"/>
                <a:sym typeface="Courier New"/>
              </a:rPr>
              <a:t>"def"</a:t>
            </a:r>
            <a:r>
              <a:rPr b="0" i="0" lang="en" sz="1000" u="none" cap="none" strike="noStrike">
                <a:solidFill>
                  <a:srgbClr val="303336"/>
                </a:solidFill>
                <a:highlight>
                  <a:srgbClr val="EFF0F1"/>
                </a:highlight>
                <a:latin typeface="Courier New"/>
                <a:ea typeface="Courier New"/>
                <a:cs typeface="Courier New"/>
                <a:sym typeface="Courier New"/>
              </a:rPr>
              <a:t>;</a:t>
            </a:r>
            <a:r>
              <a:rPr b="0" i="0" lang="en" sz="1000" u="none" cap="none" strike="noStrike">
                <a:solidFill>
                  <a:srgbClr val="858C93"/>
                </a:solidFill>
                <a:highlight>
                  <a:srgbClr val="EFF0F1"/>
                </a:highlight>
                <a:latin typeface="Courier New"/>
                <a:ea typeface="Courier New"/>
                <a:cs typeface="Courier New"/>
                <a:sym typeface="Courier New"/>
              </a:rPr>
              <a:t>// a new object of string is created and assigned to str</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“Use strict”;a=1;	--include “use strict” to enable strict mode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7d5906af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7d5906af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7d5906af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7d5906af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Primitive type objects: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uint8, int8, float32, object, uint16, int16, float64, string, uint32, int32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Supported loops structure:	For, while, do..while, forEach, for..in</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8 types, applications of different types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chemeClr val="hlink"/>
                </a:solidFill>
                <a:latin typeface="Arial"/>
                <a:ea typeface="Arial"/>
                <a:cs typeface="Arial"/>
                <a:sym typeface="Arial"/>
                <a:hlinkClick r:id="rId2"/>
              </a:rPr>
              <a:t>https://jsfiddle.net/saikumar2742/ckdpdrjs/16/</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chemeClr val="hlink"/>
                </a:solidFill>
                <a:latin typeface="Arial"/>
                <a:ea typeface="Arial"/>
                <a:cs typeface="Arial"/>
                <a:sym typeface="Arial"/>
                <a:hlinkClick r:id="rId2"/>
              </a:rPr>
              <a:t>https://jsfiddle.net/saikumar2742/g4w0tjdh/3/</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chemeClr val="hlink"/>
                </a:solidFill>
                <a:latin typeface="Arial"/>
                <a:ea typeface="Arial"/>
                <a:cs typeface="Arial"/>
                <a:sym typeface="Arial"/>
                <a:hlinkClick r:id="rId2"/>
              </a:rPr>
              <a:t>https://jsfiddle.net/saikumar2742/5o8k86w1/</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https://jsfiddle.net/xuvcw4er/15/</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1" name="Google Shape;11;p5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12" name="Google Shape;12;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59"/>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p:txBody>
      </p:sp>
      <p:sp>
        <p:nvSpPr>
          <p:cNvPr id="46" name="Google Shape;46;p5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marR="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7" name="Google Shape;47;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 name="Google Shape;15;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6" name="Google Shape;16;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9" name="Google Shape;19;p5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0" name="Google Shape;20;p5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1" name="Google Shape;21;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5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24" name="Google Shape;24;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7" name="Google Shape;27;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5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30" name="Google Shape;30;p5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1" name="Google Shape;31;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5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34" name="Google Shape;34;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5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38" name="Google Shape;38;p5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39" name="Google Shape;39;p5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0" name="Google Shape;40;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5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43" name="Google Shape;43;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developer.mozilla.org/en-US/docs/Web/JavaScript/Reference/Operators/function" TargetMode="External"/><Relationship Id="rId4" Type="http://schemas.openxmlformats.org/officeDocument/2006/relationships/hyperlink" Target="https://developer.mozilla.org/en-US/docs/Web/JavaScript/Reference/Operators/this" TargetMode="External"/><Relationship Id="rId5" Type="http://schemas.openxmlformats.org/officeDocument/2006/relationships/hyperlink" Target="https://developer.mozilla.org/en-US/docs/Web/JavaScript/Reference/Functions/argument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learningdefinition.com/p/javascript.html" TargetMode="External"/><Relationship Id="rId4" Type="http://schemas.openxmlformats.org/officeDocument/2006/relationships/hyperlink" Target="https://en.wikipedia.org/wiki/First-class_functions" TargetMode="External"/><Relationship Id="rId5" Type="http://schemas.openxmlformats.org/officeDocument/2006/relationships/hyperlink" Target="https://en.wikipedia.org/wiki/JavaScript#Uses_outside_Web_pages" TargetMode="External"/><Relationship Id="rId6" Type="http://schemas.openxmlformats.org/officeDocument/2006/relationships/hyperlink" Target="https://nodejs.org/" TargetMode="External"/><Relationship Id="rId7" Type="http://schemas.openxmlformats.org/officeDocument/2006/relationships/hyperlink" Target="https://couchdb.apache.org/" TargetMode="External"/><Relationship Id="rId8" Type="http://schemas.openxmlformats.org/officeDocument/2006/relationships/hyperlink" Target="https://en.wikipedia.org/wiki/Prototype-based_programmin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hyperlink" Target="https://stackoverflow.com/questions/111102/how-do-javascript-closures-work" TargetMode="External"/><Relationship Id="rId4" Type="http://schemas.openxmlformats.org/officeDocument/2006/relationships/hyperlink" Target="https://www.davidbcalhoun.com/2011/different-ways-of-defining-functions-in-javascript-this-is-madness/" TargetMode="External"/><Relationship Id="rId5" Type="http://schemas.openxmlformats.org/officeDocument/2006/relationships/hyperlink" Target="https://stackoverflow.com/questions/15336347/why-use-named-function-expressions" TargetMode="External"/><Relationship Id="rId6" Type="http://schemas.openxmlformats.org/officeDocument/2006/relationships/hyperlink" Target="https://stackoverflow.com/questions/31671887/using-typeof-vs-to-check-undeclared-variable-produces-different-resul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b="0" i="0" lang="en" sz="5200" u="none" cap="none" strike="noStrike">
                <a:solidFill>
                  <a:schemeClr val="dk1"/>
                </a:solidFill>
                <a:latin typeface="Arial"/>
                <a:ea typeface="Arial"/>
                <a:cs typeface="Arial"/>
                <a:sym typeface="Arial"/>
              </a:rPr>
              <a:t>JavaScript-1 </a:t>
            </a:r>
            <a:endParaRPr b="0" i="0" sz="52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16" name="Google Shape;116;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17" name="Google Shape;117;p10"/>
          <p:cNvPicPr preferRelativeResize="0"/>
          <p:nvPr/>
        </p:nvPicPr>
        <p:blipFill rotWithShape="1">
          <a:blip r:embed="rId3">
            <a:alphaModFix/>
          </a:blip>
          <a:srcRect b="0" l="0" r="0" t="0"/>
          <a:stretch/>
        </p:blipFill>
        <p:spPr>
          <a:xfrm>
            <a:off x="564350" y="96200"/>
            <a:ext cx="8015302" cy="4958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1"/>
          <p:cNvSpPr txBox="1"/>
          <p:nvPr>
            <p:ph type="title"/>
          </p:nvPr>
        </p:nvSpPr>
        <p:spPr>
          <a:xfrm>
            <a:off x="311700" y="4313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rgbClr val="000000"/>
                </a:solidFill>
                <a:latin typeface="Arial"/>
                <a:ea typeface="Arial"/>
                <a:cs typeface="Arial"/>
                <a:sym typeface="Arial"/>
              </a:rPr>
              <a:t>Data Types</a:t>
            </a:r>
            <a:endParaRPr b="0" i="0" sz="2800" u="none" cap="none" strike="noStrike">
              <a:solidFill>
                <a:srgbClr val="000000"/>
              </a:solidFill>
              <a:latin typeface="Arial"/>
              <a:ea typeface="Arial"/>
              <a:cs typeface="Arial"/>
              <a:sym typeface="Arial"/>
            </a:endParaRPr>
          </a:p>
        </p:txBody>
      </p:sp>
      <p:sp>
        <p:nvSpPr>
          <p:cNvPr id="123" name="Google Shape;123;p11"/>
          <p:cNvSpPr txBox="1"/>
          <p:nvPr>
            <p:ph idx="1" type="body"/>
          </p:nvPr>
        </p:nvSpPr>
        <p:spPr>
          <a:xfrm>
            <a:off x="311700" y="11251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124" name="Google Shape;124;p11"/>
          <p:cNvPicPr preferRelativeResize="0"/>
          <p:nvPr/>
        </p:nvPicPr>
        <p:blipFill rotWithShape="1">
          <a:blip r:embed="rId3">
            <a:alphaModFix/>
          </a:blip>
          <a:srcRect b="0" l="0" r="0" t="0"/>
          <a:stretch/>
        </p:blipFill>
        <p:spPr>
          <a:xfrm>
            <a:off x="473275" y="1198175"/>
            <a:ext cx="8197449" cy="3083500"/>
          </a:xfrm>
          <a:prstGeom prst="rect">
            <a:avLst/>
          </a:prstGeom>
          <a:noFill/>
          <a:ln>
            <a:noFill/>
          </a:ln>
        </p:spPr>
      </p:pic>
      <p:sp>
        <p:nvSpPr>
          <p:cNvPr id="125" name="Google Shape;125;p11"/>
          <p:cNvSpPr txBox="1"/>
          <p:nvPr/>
        </p:nvSpPr>
        <p:spPr>
          <a:xfrm>
            <a:off x="473275" y="4662675"/>
            <a:ext cx="8270100" cy="29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NaN:	</a:t>
            </a:r>
            <a:r>
              <a:rPr b="0" i="0" lang="en" sz="1400" u="none" cap="none" strike="noStrike">
                <a:solidFill>
                  <a:srgbClr val="000000"/>
                </a:solidFill>
                <a:latin typeface="Arial"/>
                <a:ea typeface="Arial"/>
                <a:cs typeface="Arial"/>
                <a:sym typeface="Arial"/>
              </a:rPr>
              <a:t>Numeric Trivial data type.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400" u="none" cap="none" strike="noStrike">
                <a:solidFill>
                  <a:schemeClr val="dk1"/>
                </a:solidFill>
                <a:latin typeface="Arial"/>
                <a:ea typeface="Arial"/>
                <a:cs typeface="Arial"/>
                <a:sym typeface="Arial"/>
              </a:rPr>
              <a:t>Variables:</a:t>
            </a:r>
            <a:endParaRPr b="0" i="0" sz="2400" u="none" cap="none" strike="noStrike">
              <a:solidFill>
                <a:schemeClr val="dk1"/>
              </a:solidFill>
              <a:latin typeface="Arial"/>
              <a:ea typeface="Arial"/>
              <a:cs typeface="Arial"/>
              <a:sym typeface="Arial"/>
            </a:endParaRPr>
          </a:p>
        </p:txBody>
      </p:sp>
      <p:sp>
        <p:nvSpPr>
          <p:cNvPr id="131" name="Google Shape;131;p12"/>
          <p:cNvSpPr txBox="1"/>
          <p:nvPr>
            <p:ph idx="1" type="body"/>
          </p:nvPr>
        </p:nvSpPr>
        <p:spPr>
          <a:xfrm>
            <a:off x="311700" y="852850"/>
            <a:ext cx="8520600" cy="4129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Must declared by using keywords “var”,”let”,”const” in “</a:t>
            </a:r>
            <a:r>
              <a:rPr b="1" i="0" lang="en" sz="1800" u="none" cap="none" strike="noStrike">
                <a:solidFill>
                  <a:srgbClr val="000000"/>
                </a:solidFill>
                <a:latin typeface="Arial"/>
                <a:ea typeface="Arial"/>
                <a:cs typeface="Arial"/>
                <a:sym typeface="Arial"/>
              </a:rPr>
              <a:t>Strict mode</a:t>
            </a:r>
            <a:r>
              <a:rPr b="0" i="0" lang="en"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a:p>
            <a:pPr indent="-317500" lvl="1" marL="914400" marR="0" rtl="0" algn="l">
              <a:lnSpc>
                <a:spcPct val="115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Var x=5; let t=4; const n=42;</a:t>
            </a:r>
            <a:endParaRPr b="0" i="0" sz="14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a:t>
            </a:r>
            <a:r>
              <a:rPr lang="en">
                <a:solidFill>
                  <a:srgbClr val="000000"/>
                </a:solidFill>
              </a:rPr>
              <a:t>l</a:t>
            </a:r>
            <a:r>
              <a:rPr b="0" i="0" lang="en" sz="1800" u="none" cap="none" strike="noStrike">
                <a:solidFill>
                  <a:srgbClr val="000000"/>
                </a:solidFill>
                <a:latin typeface="Arial"/>
                <a:ea typeface="Arial"/>
                <a:cs typeface="Arial"/>
                <a:sym typeface="Arial"/>
              </a:rPr>
              <a:t>et” creates a new block scope ({ </a:t>
            </a:r>
            <a:r>
              <a:rPr lang="en">
                <a:solidFill>
                  <a:srgbClr val="000000"/>
                </a:solidFill>
              </a:rPr>
              <a:t> })</a:t>
            </a:r>
            <a:r>
              <a:rPr b="0" i="0" lang="en" sz="1800" u="none" cap="none" strike="noStrike">
                <a:solidFill>
                  <a:srgbClr val="000000"/>
                </a:solidFill>
                <a:latin typeface="Arial"/>
                <a:ea typeface="Arial"/>
                <a:cs typeface="Arial"/>
                <a:sym typeface="Arial"/>
              </a:rPr>
              <a:t> for variable.</a:t>
            </a:r>
            <a:endParaRPr b="0" i="0" sz="1800" u="none" cap="none" strike="noStrike">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Char char="●"/>
            </a:pPr>
            <a:r>
              <a:rPr lang="en">
                <a:solidFill>
                  <a:schemeClr val="dk1"/>
                </a:solidFill>
              </a:rPr>
              <a:t>Scope of a “var” variable is either the function in which it is declared (function scope) or the global scope if it's declared outside any function.</a:t>
            </a:r>
            <a:endParaRPr>
              <a:solidFill>
                <a:srgbClr val="000000"/>
              </a:solidFil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Variables which are declared without using any keywords are considered as Global variables.</a:t>
            </a:r>
            <a:endParaRPr b="0" i="0" sz="1800" u="none" cap="none" strike="noStrike">
              <a:solidFill>
                <a:srgbClr val="000000"/>
              </a:solidFill>
              <a:latin typeface="Arial"/>
              <a:ea typeface="Arial"/>
              <a:cs typeface="Arial"/>
              <a:sym typeface="Arial"/>
            </a:endParaRPr>
          </a:p>
          <a:p>
            <a:pPr indent="-317500" lvl="1" marL="914400" marR="0" rtl="0" algn="l">
              <a:lnSpc>
                <a:spcPct val="115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x=5;</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2"/>
              </a:buClr>
              <a:buSzPts val="1800"/>
              <a:buFont typeface="Arial"/>
              <a:buNone/>
            </a:pPr>
            <a:r>
              <a:rPr b="0" i="0" lang="en" sz="2400" u="none" cap="none" strike="noStrike">
                <a:solidFill>
                  <a:srgbClr val="242729"/>
                </a:solidFill>
                <a:highlight>
                  <a:schemeClr val="lt1"/>
                </a:highlight>
                <a:latin typeface="Arial"/>
                <a:ea typeface="Arial"/>
                <a:cs typeface="Arial"/>
                <a:sym typeface="Arial"/>
              </a:rPr>
              <a:t>Scope:</a:t>
            </a:r>
            <a:endParaRPr b="0" i="0" sz="2400" u="none" cap="none" strike="noStrike">
              <a:solidFill>
                <a:srgbClr val="242729"/>
              </a:solidFill>
              <a:highlight>
                <a:schemeClr val="lt1"/>
              </a:highlight>
              <a:latin typeface="Arial"/>
              <a:ea typeface="Arial"/>
              <a:cs typeface="Arial"/>
              <a:sym typeface="Arial"/>
            </a:endParaRPr>
          </a:p>
          <a:p>
            <a:pPr indent="-342900" lvl="0" marL="457200" marR="0" rtl="0" algn="l">
              <a:lnSpc>
                <a:spcPct val="115000"/>
              </a:lnSpc>
              <a:spcBef>
                <a:spcPts val="1600"/>
              </a:spcBef>
              <a:spcAft>
                <a:spcPts val="0"/>
              </a:spcAft>
              <a:buClr>
                <a:srgbClr val="242729"/>
              </a:buClr>
              <a:buSzPts val="1800"/>
              <a:buFont typeface="Arial"/>
              <a:buChar char="●"/>
            </a:pPr>
            <a:r>
              <a:rPr b="0" i="0" lang="en" sz="1800" u="none" cap="none" strike="noStrike">
                <a:solidFill>
                  <a:srgbClr val="242729"/>
                </a:solidFill>
                <a:highlight>
                  <a:schemeClr val="lt1"/>
                </a:highlight>
                <a:latin typeface="Arial"/>
                <a:ea typeface="Arial"/>
                <a:cs typeface="Arial"/>
                <a:sym typeface="Arial"/>
              </a:rPr>
              <a:t>Local scope(Function scope)</a:t>
            </a:r>
            <a:endParaRPr b="0" i="0" sz="1800" u="none" cap="none" strike="noStrike">
              <a:solidFill>
                <a:srgbClr val="242729"/>
              </a:solidFill>
              <a:highlight>
                <a:schemeClr val="lt1"/>
              </a:highlight>
              <a:latin typeface="Arial"/>
              <a:ea typeface="Arial"/>
              <a:cs typeface="Arial"/>
              <a:sym typeface="Arial"/>
            </a:endParaRPr>
          </a:p>
          <a:p>
            <a:pPr indent="-342900" lvl="0" marL="457200" marR="0" rtl="0" algn="l">
              <a:lnSpc>
                <a:spcPct val="115000"/>
              </a:lnSpc>
              <a:spcBef>
                <a:spcPts val="0"/>
              </a:spcBef>
              <a:spcAft>
                <a:spcPts val="0"/>
              </a:spcAft>
              <a:buClr>
                <a:srgbClr val="242729"/>
              </a:buClr>
              <a:buSzPts val="1800"/>
              <a:buFont typeface="Arial"/>
              <a:buChar char="●"/>
            </a:pPr>
            <a:r>
              <a:rPr b="0" i="0" lang="en" sz="1800" u="none" cap="none" strike="noStrike">
                <a:solidFill>
                  <a:srgbClr val="242729"/>
                </a:solidFill>
                <a:highlight>
                  <a:schemeClr val="lt1"/>
                </a:highlight>
                <a:latin typeface="Arial"/>
                <a:ea typeface="Arial"/>
                <a:cs typeface="Arial"/>
                <a:sym typeface="Arial"/>
              </a:rPr>
              <a:t>Global scope</a:t>
            </a:r>
            <a:endParaRPr b="0" i="0" sz="1800" u="none" cap="none" strike="noStrike">
              <a:solidFill>
                <a:srgbClr val="242729"/>
              </a:solidFill>
              <a:highlight>
                <a:schemeClr val="lt1"/>
              </a:highlight>
              <a:latin typeface="Arial"/>
              <a:ea typeface="Arial"/>
              <a:cs typeface="Arial"/>
              <a:sym typeface="Arial"/>
            </a:endParaRPr>
          </a:p>
          <a:p>
            <a:pPr indent="-342900" lvl="0" marL="457200" marR="0" rtl="0" algn="l">
              <a:lnSpc>
                <a:spcPct val="115000"/>
              </a:lnSpc>
              <a:spcBef>
                <a:spcPts val="0"/>
              </a:spcBef>
              <a:spcAft>
                <a:spcPts val="0"/>
              </a:spcAft>
              <a:buClr>
                <a:srgbClr val="242729"/>
              </a:buClr>
              <a:buSzPts val="1800"/>
              <a:buFont typeface="Arial"/>
              <a:buChar char="●"/>
            </a:pPr>
            <a:r>
              <a:rPr b="0" i="0" lang="en" sz="1800" u="none" cap="none" strike="noStrike">
                <a:solidFill>
                  <a:srgbClr val="242729"/>
                </a:solidFill>
                <a:highlight>
                  <a:schemeClr val="lt1"/>
                </a:highlight>
                <a:latin typeface="Arial"/>
                <a:ea typeface="Arial"/>
                <a:cs typeface="Arial"/>
                <a:sym typeface="Arial"/>
              </a:rPr>
              <a:t>Lexical scope</a:t>
            </a:r>
            <a:endParaRPr b="0" i="0" sz="1800" u="none" cap="none" strike="noStrike">
              <a:solidFill>
                <a:srgbClr val="242729"/>
              </a:solidFill>
              <a:highlight>
                <a:schemeClr val="lt1"/>
              </a:highlight>
              <a:latin typeface="Arial"/>
              <a:ea typeface="Arial"/>
              <a:cs typeface="Arial"/>
              <a:sym typeface="Arial"/>
            </a:endParaRPr>
          </a:p>
          <a:p>
            <a:pPr indent="0" lvl="0" marL="0" marR="0" rtl="0" algn="l">
              <a:lnSpc>
                <a:spcPct val="115000"/>
              </a:lnSpc>
              <a:spcBef>
                <a:spcPts val="1600"/>
              </a:spcBef>
              <a:spcAft>
                <a:spcPts val="0"/>
              </a:spcAft>
              <a:buClr>
                <a:schemeClr val="dk2"/>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1600"/>
              </a:spcAft>
              <a:buClr>
                <a:schemeClr val="dk2"/>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400" u="none" cap="none" strike="noStrike">
                <a:solidFill>
                  <a:schemeClr val="dk1"/>
                </a:solidFill>
                <a:latin typeface="Arial"/>
                <a:ea typeface="Arial"/>
                <a:cs typeface="Arial"/>
                <a:sym typeface="Arial"/>
              </a:rPr>
              <a:t>Type Coercion:</a:t>
            </a:r>
            <a:endParaRPr b="0" i="0" sz="2400" u="none" cap="none" strike="noStrike">
              <a:solidFill>
                <a:schemeClr val="dk1"/>
              </a:solidFill>
              <a:latin typeface="Arial"/>
              <a:ea typeface="Arial"/>
              <a:cs typeface="Arial"/>
              <a:sym typeface="Arial"/>
            </a:endParaRPr>
          </a:p>
        </p:txBody>
      </p:sp>
      <p:sp>
        <p:nvSpPr>
          <p:cNvPr id="137" name="Google Shape;137;p13"/>
          <p:cNvSpPr txBox="1"/>
          <p:nvPr>
            <p:ph idx="1" type="body"/>
          </p:nvPr>
        </p:nvSpPr>
        <p:spPr>
          <a:xfrm>
            <a:off x="311700" y="1017725"/>
            <a:ext cx="8520600" cy="3551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0" i="0" lang="en" sz="1800" u="none" cap="none" strike="noStrike">
                <a:solidFill>
                  <a:srgbClr val="242729"/>
                </a:solidFill>
                <a:highlight>
                  <a:srgbClr val="FFFFFF"/>
                </a:highlight>
                <a:latin typeface="Arial"/>
                <a:ea typeface="Arial"/>
                <a:cs typeface="Arial"/>
                <a:sym typeface="Arial"/>
              </a:rPr>
              <a:t>When the operands of an operator are different types, one of them will be converted to an "equivalent" value of the other operand's type.</a:t>
            </a:r>
            <a:endParaRPr b="0" i="0" sz="1800" u="none" cap="none" strike="noStrike">
              <a:solidFill>
                <a:srgbClr val="242729"/>
              </a:solidFill>
              <a:highlight>
                <a:srgbClr val="FFFFFF"/>
              </a:highlight>
              <a:latin typeface="Arial"/>
              <a:ea typeface="Arial"/>
              <a:cs typeface="Arial"/>
              <a:sym typeface="Arial"/>
            </a:endParaRPr>
          </a:p>
          <a:p>
            <a:pPr indent="0" lvl="0" marL="0" marR="0" rtl="0" algn="l">
              <a:lnSpc>
                <a:spcPct val="115000"/>
              </a:lnSpc>
              <a:spcBef>
                <a:spcPts val="1600"/>
              </a:spcBef>
              <a:spcAft>
                <a:spcPts val="0"/>
              </a:spcAft>
              <a:buClr>
                <a:schemeClr val="dk2"/>
              </a:buClr>
              <a:buSzPts val="1800"/>
              <a:buFont typeface="Arial"/>
              <a:buNone/>
            </a:pPr>
            <a:r>
              <a:rPr b="0" i="0" lang="en" sz="1800" u="none" cap="none" strike="noStrike">
                <a:solidFill>
                  <a:srgbClr val="242729"/>
                </a:solidFill>
                <a:highlight>
                  <a:srgbClr val="FFFFFF"/>
                </a:highlight>
                <a:latin typeface="Arial"/>
                <a:ea typeface="Arial"/>
                <a:cs typeface="Arial"/>
                <a:sym typeface="Arial"/>
              </a:rPr>
              <a:t>Eg:	5+ true, “hello”+3, []+5, null+1, null+”1”, undefined+”1”,1==true,</a:t>
            </a:r>
            <a:endParaRPr b="0" i="0" sz="1800" u="none" cap="none" strike="noStrike">
              <a:solidFill>
                <a:srgbClr val="242729"/>
              </a:solidFill>
              <a:highlight>
                <a:srgbClr val="FFFFFF"/>
              </a:highlight>
              <a:latin typeface="Arial"/>
              <a:ea typeface="Arial"/>
              <a:cs typeface="Arial"/>
              <a:sym typeface="Arial"/>
            </a:endParaRPr>
          </a:p>
          <a:p>
            <a:pPr indent="0" lvl="0" marL="457200" marR="0" rtl="0" algn="l">
              <a:lnSpc>
                <a:spcPct val="100000"/>
              </a:lnSpc>
              <a:spcBef>
                <a:spcPts val="1600"/>
              </a:spcBef>
              <a:spcAft>
                <a:spcPts val="0"/>
              </a:spcAft>
              <a:buClr>
                <a:schemeClr val="dk2"/>
              </a:buClr>
              <a:buSzPts val="1800"/>
              <a:buFont typeface="Arial"/>
              <a:buNone/>
            </a:pPr>
            <a:r>
              <a:rPr b="0" i="0" lang="en" sz="1800" u="none" cap="none" strike="noStrike">
                <a:solidFill>
                  <a:schemeClr val="dk1"/>
                </a:solidFill>
                <a:latin typeface="Arial"/>
                <a:ea typeface="Arial"/>
                <a:cs typeface="Arial"/>
                <a:sym typeface="Arial"/>
              </a:rPr>
              <a:t>	</a:t>
            </a:r>
            <a:endParaRPr b="0" i="0" sz="1800" u="none" cap="none" strike="noStrike">
              <a:solidFill>
                <a:srgbClr val="242729"/>
              </a:solidFill>
              <a:highlight>
                <a:srgbClr val="FFFFFF"/>
              </a:highlight>
              <a:latin typeface="Arial"/>
              <a:ea typeface="Arial"/>
              <a:cs typeface="Arial"/>
              <a:sym typeface="Arial"/>
            </a:endParaRPr>
          </a:p>
        </p:txBody>
      </p:sp>
      <p:sp>
        <p:nvSpPr>
          <p:cNvPr id="138" name="Google Shape;138;p13"/>
          <p:cNvSpPr txBox="1"/>
          <p:nvPr/>
        </p:nvSpPr>
        <p:spPr>
          <a:xfrm>
            <a:off x="5166075" y="3562200"/>
            <a:ext cx="3000000" cy="1342200"/>
          </a:xfrm>
          <a:prstGeom prst="rect">
            <a:avLst/>
          </a:prstGeom>
          <a:noFill/>
          <a:ln>
            <a:noFill/>
          </a:ln>
        </p:spPr>
        <p:txBody>
          <a:bodyPr anchorCtr="0" anchor="ctr"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var x;</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console.log(x);</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x=10;</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console.log(x);</a:t>
            </a:r>
            <a:endParaRPr b="0" i="0" sz="1400" u="none" cap="none" strike="noStrike">
              <a:solidFill>
                <a:schemeClr val="dk1"/>
              </a:solidFill>
              <a:latin typeface="Arial"/>
              <a:ea typeface="Arial"/>
              <a:cs typeface="Arial"/>
              <a:sym typeface="Arial"/>
            </a:endParaRPr>
          </a:p>
        </p:txBody>
      </p:sp>
      <p:sp>
        <p:nvSpPr>
          <p:cNvPr id="139" name="Google Shape;139;p13"/>
          <p:cNvSpPr/>
          <p:nvPr/>
        </p:nvSpPr>
        <p:spPr>
          <a:xfrm>
            <a:off x="3490475" y="3886650"/>
            <a:ext cx="765000" cy="204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3"/>
          <p:cNvSpPr txBox="1"/>
          <p:nvPr/>
        </p:nvSpPr>
        <p:spPr>
          <a:xfrm>
            <a:off x="784325" y="3077200"/>
            <a:ext cx="7493400" cy="7788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80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Javascript moves all declarations to the top. We can use variables in our code before declaring.</a:t>
            </a:r>
            <a:endParaRPr b="0" i="0" sz="1400" u="none" cap="none" strike="noStrike">
              <a:solidFill>
                <a:srgbClr val="000000"/>
              </a:solidFill>
              <a:latin typeface="Arial"/>
              <a:ea typeface="Arial"/>
              <a:cs typeface="Arial"/>
              <a:sym typeface="Arial"/>
            </a:endParaRPr>
          </a:p>
        </p:txBody>
      </p:sp>
      <p:sp>
        <p:nvSpPr>
          <p:cNvPr id="141" name="Google Shape;141;p13"/>
          <p:cNvSpPr txBox="1"/>
          <p:nvPr/>
        </p:nvSpPr>
        <p:spPr>
          <a:xfrm>
            <a:off x="410725" y="2506850"/>
            <a:ext cx="3079800" cy="2103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800"/>
              </a:spcBef>
              <a:spcAft>
                <a:spcPts val="0"/>
              </a:spcAft>
              <a:buClr>
                <a:srgbClr val="000000"/>
              </a:buClr>
              <a:buSzPts val="2400"/>
              <a:buFont typeface="Arial"/>
              <a:buNone/>
            </a:pPr>
            <a:r>
              <a:rPr b="0" i="0" lang="en" sz="2400" u="none" cap="none" strike="noStrike">
                <a:solidFill>
                  <a:schemeClr val="dk1"/>
                </a:solidFill>
                <a:latin typeface="Arial"/>
                <a:ea typeface="Arial"/>
                <a:cs typeface="Arial"/>
                <a:sym typeface="Arial"/>
              </a:rPr>
              <a:t>Hoisting:</a:t>
            </a:r>
            <a:endParaRPr b="0" i="0" sz="2400" u="none" cap="none" strike="noStrike">
              <a:solidFill>
                <a:schemeClr val="dk1"/>
              </a:solidFill>
              <a:latin typeface="Arial"/>
              <a:ea typeface="Arial"/>
              <a:cs typeface="Arial"/>
              <a:sym typeface="Arial"/>
            </a:endParaRPr>
          </a:p>
          <a:p>
            <a:pPr indent="0" lvl="0" marL="0" marR="0" rtl="0" algn="l">
              <a:lnSpc>
                <a:spcPct val="115000"/>
              </a:lnSpc>
              <a:spcBef>
                <a:spcPts val="80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457200" marR="0" rtl="0" algn="l">
              <a:lnSpc>
                <a:spcPct val="100000"/>
              </a:lnSpc>
              <a:spcBef>
                <a:spcPts val="80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17500" lvl="1" marL="9144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console.log(x);</a:t>
            </a:r>
            <a:endParaRPr b="0" i="0" sz="1400" u="none" cap="none" strike="noStrike">
              <a:solidFill>
                <a:schemeClr val="dk1"/>
              </a:solidFill>
              <a:latin typeface="Arial"/>
              <a:ea typeface="Arial"/>
              <a:cs typeface="Arial"/>
              <a:sym typeface="Arial"/>
            </a:endParaRPr>
          </a:p>
          <a:p>
            <a:pPr indent="-317500" lvl="1" marL="9144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var x=10;</a:t>
            </a:r>
            <a:endParaRPr b="0" i="0" sz="1400" u="none" cap="none" strike="noStrike">
              <a:solidFill>
                <a:schemeClr val="dk1"/>
              </a:solidFill>
              <a:latin typeface="Arial"/>
              <a:ea typeface="Arial"/>
              <a:cs typeface="Arial"/>
              <a:sym typeface="Arial"/>
            </a:endParaRPr>
          </a:p>
          <a:p>
            <a:pPr indent="-317500" lvl="1" marL="9144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console.log(x);</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c7d5906af0_0_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  in function scope</a:t>
            </a:r>
            <a:endParaRPr/>
          </a:p>
        </p:txBody>
      </p:sp>
      <p:sp>
        <p:nvSpPr>
          <p:cNvPr id="147" name="Google Shape;147;g2c7d5906af0_0_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function example() {</a:t>
            </a:r>
            <a:endParaRPr sz="1200">
              <a:solidFill>
                <a:schemeClr val="dk1"/>
              </a:solidFill>
            </a:endParaRPr>
          </a:p>
          <a:p>
            <a:pPr indent="0" lvl="0" marL="0" rtl="0" algn="l">
              <a:spcBef>
                <a:spcPts val="0"/>
              </a:spcBef>
              <a:spcAft>
                <a:spcPts val="0"/>
              </a:spcAft>
              <a:buNone/>
            </a:pPr>
            <a:r>
              <a:rPr lang="en" sz="1200">
                <a:solidFill>
                  <a:schemeClr val="dk1"/>
                </a:solidFill>
              </a:rPr>
              <a:t>  if (true) {</a:t>
            </a:r>
            <a:endParaRPr sz="1200">
              <a:solidFill>
                <a:schemeClr val="dk1"/>
              </a:solidFill>
            </a:endParaRPr>
          </a:p>
          <a:p>
            <a:pPr indent="0" lvl="0" marL="0" rtl="0" algn="l">
              <a:spcBef>
                <a:spcPts val="0"/>
              </a:spcBef>
              <a:spcAft>
                <a:spcPts val="0"/>
              </a:spcAft>
              <a:buNone/>
            </a:pPr>
            <a:r>
              <a:rPr lang="en" sz="1200">
                <a:solidFill>
                  <a:schemeClr val="dk1"/>
                </a:solidFill>
              </a:rPr>
              <a:t>    var x = 10;</a:t>
            </a:r>
            <a:endParaRPr sz="1200">
              <a:solidFill>
                <a:schemeClr val="dk1"/>
              </a:solidFill>
            </a:endParaRPr>
          </a:p>
          <a:p>
            <a:pPr indent="0" lvl="0" marL="0" rtl="0" algn="l">
              <a:spcBef>
                <a:spcPts val="0"/>
              </a:spcBef>
              <a:spcAft>
                <a:spcPts val="0"/>
              </a:spcAft>
              <a:buNone/>
            </a:pPr>
            <a:r>
              <a:rPr lang="en" sz="1200">
                <a:solidFill>
                  <a:schemeClr val="dk1"/>
                </a:solidFill>
              </a:rPr>
              <a:t>    console.log(x); // Output: 10</a:t>
            </a:r>
            <a:endParaRPr sz="1200">
              <a:solidFill>
                <a:schemeClr val="dk1"/>
              </a:solidFill>
            </a:endParaRPr>
          </a:p>
          <a:p>
            <a:pPr indent="0" lvl="0" marL="0" rtl="0" algn="l">
              <a:spcBef>
                <a:spcPts val="0"/>
              </a:spcBef>
              <a:spcAft>
                <a:spcPts val="0"/>
              </a:spcAft>
              <a:buNone/>
            </a:pPr>
            <a:r>
              <a:rPr lang="en" sz="1200">
                <a:solidFill>
                  <a:schemeClr val="dk1"/>
                </a:solidFill>
              </a:rPr>
              <a:t>  }</a:t>
            </a:r>
            <a:endParaRPr sz="1200">
              <a:solidFill>
                <a:schemeClr val="dk1"/>
              </a:solidFill>
            </a:endParaRPr>
          </a:p>
          <a:p>
            <a:pPr indent="0" lvl="0" marL="0" rtl="0" algn="l">
              <a:spcBef>
                <a:spcPts val="0"/>
              </a:spcBef>
              <a:spcAft>
                <a:spcPts val="0"/>
              </a:spcAft>
              <a:buNone/>
            </a:pPr>
            <a:r>
              <a:rPr lang="en" sz="1200">
                <a:solidFill>
                  <a:schemeClr val="dk1"/>
                </a:solidFill>
              </a:rPr>
              <a:t>  console.log(x); // Output: 10</a:t>
            </a:r>
            <a:endParaRPr sz="1200">
              <a:solidFill>
                <a:schemeClr val="dk1"/>
              </a:solidFill>
            </a:endParaRPr>
          </a:p>
          <a:p>
            <a:pPr indent="0" lvl="0" marL="0" rtl="0" algn="l">
              <a:spcBef>
                <a:spcPts val="0"/>
              </a:spcBef>
              <a:spcAft>
                <a:spcPts val="0"/>
              </a:spcAft>
              <a:buNone/>
            </a:pPr>
            <a:r>
              <a:rPr lang="en" sz="1200">
                <a:solidFill>
                  <a:schemeClr val="dk1"/>
                </a:solidFill>
              </a:rPr>
              <a:t>}</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example();</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c7d5906af0_0_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in block scope</a:t>
            </a:r>
            <a:endParaRPr/>
          </a:p>
        </p:txBody>
      </p:sp>
      <p:sp>
        <p:nvSpPr>
          <p:cNvPr id="153" name="Google Shape;153;g2c7d5906af0_0_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function example() {</a:t>
            </a:r>
            <a:endParaRPr sz="1200">
              <a:solidFill>
                <a:schemeClr val="dk1"/>
              </a:solidFill>
            </a:endParaRPr>
          </a:p>
          <a:p>
            <a:pPr indent="0" lvl="0" marL="0" rtl="0" algn="l">
              <a:spcBef>
                <a:spcPts val="0"/>
              </a:spcBef>
              <a:spcAft>
                <a:spcPts val="0"/>
              </a:spcAft>
              <a:buNone/>
            </a:pPr>
            <a:r>
              <a:rPr lang="en" sz="1200">
                <a:solidFill>
                  <a:schemeClr val="dk1"/>
                </a:solidFill>
              </a:rPr>
              <a:t>  if (true) {</a:t>
            </a:r>
            <a:endParaRPr sz="1200">
              <a:solidFill>
                <a:schemeClr val="dk1"/>
              </a:solidFill>
            </a:endParaRPr>
          </a:p>
          <a:p>
            <a:pPr indent="0" lvl="0" marL="0" rtl="0" algn="l">
              <a:spcBef>
                <a:spcPts val="0"/>
              </a:spcBef>
              <a:spcAft>
                <a:spcPts val="0"/>
              </a:spcAft>
              <a:buNone/>
            </a:pPr>
            <a:r>
              <a:rPr lang="en" sz="1200">
                <a:solidFill>
                  <a:schemeClr val="dk1"/>
                </a:solidFill>
              </a:rPr>
              <a:t>    let y = 20;</a:t>
            </a:r>
            <a:endParaRPr sz="1200">
              <a:solidFill>
                <a:schemeClr val="dk1"/>
              </a:solidFill>
            </a:endParaRPr>
          </a:p>
          <a:p>
            <a:pPr indent="0" lvl="0" marL="0" rtl="0" algn="l">
              <a:spcBef>
                <a:spcPts val="0"/>
              </a:spcBef>
              <a:spcAft>
                <a:spcPts val="0"/>
              </a:spcAft>
              <a:buNone/>
            </a:pPr>
            <a:r>
              <a:rPr lang="en" sz="1200">
                <a:solidFill>
                  <a:schemeClr val="dk1"/>
                </a:solidFill>
              </a:rPr>
              <a:t>    console.log(y); // Output: 20</a:t>
            </a:r>
            <a:endParaRPr sz="1200">
              <a:solidFill>
                <a:schemeClr val="dk1"/>
              </a:solidFill>
            </a:endParaRPr>
          </a:p>
          <a:p>
            <a:pPr indent="0" lvl="0" marL="0" rtl="0" algn="l">
              <a:spcBef>
                <a:spcPts val="0"/>
              </a:spcBef>
              <a:spcAft>
                <a:spcPts val="0"/>
              </a:spcAft>
              <a:buNone/>
            </a:pPr>
            <a:r>
              <a:rPr lang="en" sz="1200">
                <a:solidFill>
                  <a:schemeClr val="dk1"/>
                </a:solidFill>
              </a:rPr>
              <a:t>  }</a:t>
            </a:r>
            <a:endParaRPr sz="1200">
              <a:solidFill>
                <a:schemeClr val="dk1"/>
              </a:solidFill>
            </a:endParaRPr>
          </a:p>
          <a:p>
            <a:pPr indent="0" lvl="0" marL="0" rtl="0" algn="l">
              <a:spcBef>
                <a:spcPts val="0"/>
              </a:spcBef>
              <a:spcAft>
                <a:spcPts val="0"/>
              </a:spcAft>
              <a:buNone/>
            </a:pPr>
            <a:r>
              <a:rPr lang="en" sz="1200">
                <a:solidFill>
                  <a:schemeClr val="dk1"/>
                </a:solidFill>
              </a:rPr>
              <a:t>  console.log(y); // ReferenceError: y is not defined</a:t>
            </a:r>
            <a:endParaRPr sz="1200">
              <a:solidFill>
                <a:schemeClr val="dk1"/>
              </a:solidFill>
            </a:endParaRPr>
          </a:p>
          <a:p>
            <a:pPr indent="0" lvl="0" marL="0" rtl="0" algn="l">
              <a:spcBef>
                <a:spcPts val="0"/>
              </a:spcBef>
              <a:spcAft>
                <a:spcPts val="0"/>
              </a:spcAft>
              <a:buNone/>
            </a:pPr>
            <a:r>
              <a:rPr lang="en" sz="1200">
                <a:solidFill>
                  <a:schemeClr val="dk1"/>
                </a:solidFill>
              </a:rPr>
              <a:t>}</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example();</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400" u="none" cap="none" strike="noStrike">
                <a:solidFill>
                  <a:schemeClr val="dk1"/>
                </a:solidFill>
                <a:latin typeface="Arial"/>
                <a:ea typeface="Arial"/>
                <a:cs typeface="Arial"/>
                <a:sym typeface="Arial"/>
              </a:rPr>
              <a:t>Questions:</a:t>
            </a:r>
            <a:endParaRPr b="0" i="0" sz="2400" u="none" cap="none" strike="noStrike">
              <a:solidFill>
                <a:schemeClr val="dk1"/>
              </a:solidFill>
              <a:latin typeface="Arial"/>
              <a:ea typeface="Arial"/>
              <a:cs typeface="Arial"/>
              <a:sym typeface="Arial"/>
            </a:endParaRPr>
          </a:p>
        </p:txBody>
      </p:sp>
      <p:sp>
        <p:nvSpPr>
          <p:cNvPr id="159" name="Google Shape;159;p14"/>
          <p:cNvSpPr txBox="1"/>
          <p:nvPr>
            <p:ph idx="1" type="body"/>
          </p:nvPr>
        </p:nvSpPr>
        <p:spPr>
          <a:xfrm>
            <a:off x="311700" y="1159300"/>
            <a:ext cx="3978000" cy="18324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for(var i=0;i&lt;4;i++)</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//statements..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console.log(i);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160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60" name="Google Shape;160;p14"/>
          <p:cNvSpPr txBox="1"/>
          <p:nvPr/>
        </p:nvSpPr>
        <p:spPr>
          <a:xfrm>
            <a:off x="2650275" y="2297863"/>
            <a:ext cx="1147500" cy="382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0000"/>
                </a:solidFill>
                <a:latin typeface="Arial"/>
                <a:ea typeface="Arial"/>
                <a:cs typeface="Arial"/>
                <a:sym typeface="Arial"/>
              </a:rPr>
              <a:t> </a:t>
            </a:r>
            <a:r>
              <a:rPr b="0" i="0" lang="en" sz="1400" u="none" cap="none" strike="noStrike">
                <a:solidFill>
                  <a:srgbClr val="FF0000"/>
                </a:solidFill>
                <a:latin typeface="Arial"/>
                <a:ea typeface="Arial"/>
                <a:cs typeface="Arial"/>
                <a:sym typeface="Arial"/>
              </a:rPr>
              <a:t>Ans:	4</a:t>
            </a:r>
            <a:endParaRPr b="0" i="0" sz="1400" u="none" cap="none" strike="noStrike">
              <a:solidFill>
                <a:srgbClr val="FF0000"/>
              </a:solidFill>
              <a:latin typeface="Arial"/>
              <a:ea typeface="Arial"/>
              <a:cs typeface="Arial"/>
              <a:sym typeface="Arial"/>
            </a:endParaRPr>
          </a:p>
        </p:txBody>
      </p:sp>
      <p:sp>
        <p:nvSpPr>
          <p:cNvPr id="161" name="Google Shape;161;p14"/>
          <p:cNvSpPr txBox="1"/>
          <p:nvPr/>
        </p:nvSpPr>
        <p:spPr>
          <a:xfrm>
            <a:off x="4565025" y="1159300"/>
            <a:ext cx="3829800" cy="18087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for(let i=0;i&lt;4;i++)</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 statements...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console.log(i);    ??</a:t>
            </a:r>
            <a:endParaRPr b="0" i="0" sz="1800" u="none" cap="none" strike="noStrike">
              <a:solidFill>
                <a:schemeClr val="dk1"/>
              </a:solidFill>
              <a:latin typeface="Arial"/>
              <a:ea typeface="Arial"/>
              <a:cs typeface="Arial"/>
              <a:sym typeface="Arial"/>
            </a:endParaRPr>
          </a:p>
        </p:txBody>
      </p:sp>
      <p:sp>
        <p:nvSpPr>
          <p:cNvPr id="162" name="Google Shape;162;p14"/>
          <p:cNvSpPr txBox="1"/>
          <p:nvPr/>
        </p:nvSpPr>
        <p:spPr>
          <a:xfrm>
            <a:off x="6831625" y="2477825"/>
            <a:ext cx="1646400" cy="29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Reference Error: i is not defined.</a:t>
            </a:r>
            <a:endParaRPr b="0" i="0" sz="1400" u="none" cap="none" strike="noStrike">
              <a:solidFill>
                <a:srgbClr val="000000"/>
              </a:solidFill>
              <a:latin typeface="Arial"/>
              <a:ea typeface="Arial"/>
              <a:cs typeface="Arial"/>
              <a:sym typeface="Arial"/>
            </a:endParaRPr>
          </a:p>
        </p:txBody>
      </p:sp>
      <p:sp>
        <p:nvSpPr>
          <p:cNvPr id="163" name="Google Shape;163;p14"/>
          <p:cNvSpPr txBox="1"/>
          <p:nvPr/>
        </p:nvSpPr>
        <p:spPr>
          <a:xfrm>
            <a:off x="311700" y="3133275"/>
            <a:ext cx="3978000" cy="16884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var v="var";</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let l="let";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console.log(this.v);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console.log(this.l);	?</a:t>
            </a:r>
            <a:endParaRPr b="0" i="0" sz="1800" u="none" cap="none" strike="noStrike">
              <a:solidFill>
                <a:srgbClr val="000000"/>
              </a:solidFill>
              <a:latin typeface="Arial"/>
              <a:ea typeface="Arial"/>
              <a:cs typeface="Arial"/>
              <a:sym typeface="Arial"/>
            </a:endParaRPr>
          </a:p>
        </p:txBody>
      </p:sp>
      <p:sp>
        <p:nvSpPr>
          <p:cNvPr id="164" name="Google Shape;164;p14"/>
          <p:cNvSpPr txBox="1"/>
          <p:nvPr/>
        </p:nvSpPr>
        <p:spPr>
          <a:xfrm>
            <a:off x="2877850" y="3960500"/>
            <a:ext cx="1188600" cy="29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Ans:	var</a:t>
            </a:r>
            <a:endParaRPr b="0" i="0" sz="1400" u="none" cap="none" strike="noStrike">
              <a:solidFill>
                <a:srgbClr val="FF0000"/>
              </a:solidFill>
              <a:latin typeface="Arial"/>
              <a:ea typeface="Arial"/>
              <a:cs typeface="Arial"/>
              <a:sym typeface="Arial"/>
            </a:endParaRPr>
          </a:p>
        </p:txBody>
      </p:sp>
      <p:sp>
        <p:nvSpPr>
          <p:cNvPr id="165" name="Google Shape;165;p14"/>
          <p:cNvSpPr txBox="1"/>
          <p:nvPr/>
        </p:nvSpPr>
        <p:spPr>
          <a:xfrm>
            <a:off x="2877850" y="4281525"/>
            <a:ext cx="1725900" cy="29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Ans:	undefined</a:t>
            </a:r>
            <a:endParaRPr b="0" i="0" sz="1400" u="none" cap="none" strike="noStrike">
              <a:solidFill>
                <a:srgbClr val="FF0000"/>
              </a:solidFill>
              <a:latin typeface="Arial"/>
              <a:ea typeface="Arial"/>
              <a:cs typeface="Arial"/>
              <a:sym typeface="Arial"/>
            </a:endParaRPr>
          </a:p>
        </p:txBody>
      </p:sp>
      <p:sp>
        <p:nvSpPr>
          <p:cNvPr id="166" name="Google Shape;166;p14"/>
          <p:cNvSpPr txBox="1"/>
          <p:nvPr/>
        </p:nvSpPr>
        <p:spPr>
          <a:xfrm>
            <a:off x="4565025" y="3133375"/>
            <a:ext cx="3829800" cy="16884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rPr>
              <a:t>v</a:t>
            </a:r>
            <a:r>
              <a:rPr b="0" i="0" lang="en" sz="1400" u="none" cap="none" strike="noStrike">
                <a:solidFill>
                  <a:schemeClr val="dk1"/>
                </a:solidFill>
                <a:latin typeface="Arial"/>
                <a:ea typeface="Arial"/>
                <a:cs typeface="Arial"/>
                <a:sym typeface="Arial"/>
              </a:rPr>
              <a:t>ar x=5;</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
                <a:solidFill>
                  <a:schemeClr val="dk1"/>
                </a:solidFill>
              </a:rPr>
              <a:t>f</a:t>
            </a:r>
            <a:r>
              <a:rPr b="0" i="0" lang="en" sz="1400" u="none" cap="none" strike="noStrike">
                <a:solidFill>
                  <a:schemeClr val="dk1"/>
                </a:solidFill>
                <a:latin typeface="Arial"/>
                <a:ea typeface="Arial"/>
                <a:cs typeface="Arial"/>
                <a:sym typeface="Arial"/>
              </a:rPr>
              <a:t>unction fun()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400"/>
              <a:buFont typeface="Arial"/>
              <a:buNone/>
            </a:pPr>
            <a:r>
              <a:rPr lang="en">
                <a:solidFill>
                  <a:schemeClr val="dk1"/>
                </a:solidFill>
              </a:rPr>
              <a:t>v</a:t>
            </a:r>
            <a:r>
              <a:rPr b="0" i="0" lang="en" sz="1400" u="none" cap="none" strike="noStrike">
                <a:solidFill>
                  <a:schemeClr val="dk1"/>
                </a:solidFill>
                <a:latin typeface="Arial"/>
                <a:ea typeface="Arial"/>
                <a:cs typeface="Arial"/>
                <a:sym typeface="Arial"/>
              </a:rPr>
              <a:t>ar x=10;</a:t>
            </a:r>
            <a:endParaRPr b="0" i="0" sz="1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console.log(x);    </a:t>
            </a:r>
            <a:r>
              <a:rPr b="0" i="0" lang="en"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console.log(x);</a:t>
            </a: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67" name="Google Shape;167;p14"/>
          <p:cNvSpPr txBox="1"/>
          <p:nvPr/>
        </p:nvSpPr>
        <p:spPr>
          <a:xfrm>
            <a:off x="6907825" y="4027400"/>
            <a:ext cx="1890300" cy="226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Ans:	10</a:t>
            </a:r>
            <a:endParaRPr b="0" i="0" sz="1400" u="none" cap="none" strike="noStrike">
              <a:solidFill>
                <a:srgbClr val="000000"/>
              </a:solidFill>
              <a:latin typeface="Arial"/>
              <a:ea typeface="Arial"/>
              <a:cs typeface="Arial"/>
              <a:sym typeface="Arial"/>
            </a:endParaRPr>
          </a:p>
        </p:txBody>
      </p:sp>
      <p:sp>
        <p:nvSpPr>
          <p:cNvPr id="168" name="Google Shape;168;p14"/>
          <p:cNvSpPr txBox="1"/>
          <p:nvPr/>
        </p:nvSpPr>
        <p:spPr>
          <a:xfrm>
            <a:off x="6985075" y="4480350"/>
            <a:ext cx="1890300" cy="226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Ans:	5</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400" u="none" cap="none" strike="noStrike">
                <a:solidFill>
                  <a:schemeClr val="dk1"/>
                </a:solidFill>
                <a:latin typeface="Arial"/>
                <a:ea typeface="Arial"/>
                <a:cs typeface="Arial"/>
                <a:sym typeface="Arial"/>
              </a:rPr>
              <a:t>Lexical scope:</a:t>
            </a:r>
            <a:endParaRPr b="0" i="0" sz="2400" u="none" cap="none" strike="noStrike">
              <a:solidFill>
                <a:schemeClr val="dk1"/>
              </a:solidFill>
              <a:latin typeface="Arial"/>
              <a:ea typeface="Arial"/>
              <a:cs typeface="Arial"/>
              <a:sym typeface="Arial"/>
            </a:endParaRPr>
          </a:p>
        </p:txBody>
      </p:sp>
      <p:sp>
        <p:nvSpPr>
          <p:cNvPr id="174" name="Google Shape;174;p15"/>
          <p:cNvSpPr txBox="1"/>
          <p:nvPr>
            <p:ph idx="1" type="body"/>
          </p:nvPr>
        </p:nvSpPr>
        <p:spPr>
          <a:xfrm>
            <a:off x="352700" y="1152475"/>
            <a:ext cx="8520600" cy="3416400"/>
          </a:xfrm>
          <a:prstGeom prst="rect">
            <a:avLst/>
          </a:prstGeom>
          <a:noFill/>
          <a:ln>
            <a:noFill/>
          </a:ln>
        </p:spPr>
        <p:txBody>
          <a:bodyPr anchorCtr="0" anchor="t" bIns="91425" lIns="91425" spcFirstLastPara="1" rIns="91425" wrap="square" tIns="91425">
            <a:noAutofit/>
          </a:bodyPr>
          <a:lstStyle/>
          <a:p>
            <a:pPr indent="0" lvl="0" marL="38100" marR="38100" rtl="0" algn="l">
              <a:lnSpc>
                <a:spcPct val="115000"/>
              </a:lnSpc>
              <a:spcBef>
                <a:spcPts val="0"/>
              </a:spcBef>
              <a:spcAft>
                <a:spcPts val="0"/>
              </a:spcAft>
              <a:buClr>
                <a:schemeClr val="dk2"/>
              </a:buClr>
              <a:buSzPts val="1800"/>
              <a:buFont typeface="Arial"/>
              <a:buNone/>
            </a:pPr>
            <a:r>
              <a:rPr b="1" i="0" lang="en" sz="1200" u="none" cap="none" strike="noStrike">
                <a:solidFill>
                  <a:srgbClr val="000066"/>
                </a:solidFill>
                <a:highlight>
                  <a:srgbClr val="F9F9F9"/>
                </a:highlight>
                <a:latin typeface="Arial"/>
                <a:ea typeface="Arial"/>
                <a:cs typeface="Arial"/>
                <a:sym typeface="Arial"/>
              </a:rPr>
              <a:t>var</a:t>
            </a:r>
            <a:r>
              <a:rPr b="0" i="0" lang="en" sz="1200" u="none" cap="none" strike="noStrike">
                <a:solidFill>
                  <a:srgbClr val="110000"/>
                </a:solidFill>
                <a:highlight>
                  <a:srgbClr val="F9F9F9"/>
                </a:highlight>
                <a:latin typeface="Arial"/>
                <a:ea typeface="Arial"/>
                <a:cs typeface="Arial"/>
                <a:sym typeface="Arial"/>
              </a:rPr>
              <a:t> outerFunction  </a:t>
            </a:r>
            <a:r>
              <a:rPr b="0" i="0" lang="en" sz="1200" u="none" cap="none" strike="noStrike">
                <a:solidFill>
                  <a:srgbClr val="339933"/>
                </a:solidFill>
                <a:highlight>
                  <a:srgbClr val="F9F9F9"/>
                </a:highlight>
                <a:latin typeface="Arial"/>
                <a:ea typeface="Arial"/>
                <a:cs typeface="Arial"/>
                <a:sym typeface="Arial"/>
              </a:rPr>
              <a:t>=</a:t>
            </a:r>
            <a:r>
              <a:rPr b="0" i="0" lang="en" sz="1200" u="none" cap="none" strike="noStrike">
                <a:solidFill>
                  <a:srgbClr val="110000"/>
                </a:solidFill>
                <a:highlight>
                  <a:srgbClr val="F9F9F9"/>
                </a:highlight>
                <a:latin typeface="Arial"/>
                <a:ea typeface="Arial"/>
                <a:cs typeface="Arial"/>
                <a:sym typeface="Arial"/>
              </a:rPr>
              <a:t> </a:t>
            </a:r>
            <a:r>
              <a:rPr b="1" i="0" lang="en" sz="1200" u="none" cap="none" strike="noStrike">
                <a:solidFill>
                  <a:srgbClr val="000066"/>
                </a:solidFill>
                <a:highlight>
                  <a:srgbClr val="F9F9F9"/>
                </a:highlight>
                <a:latin typeface="Arial"/>
                <a:ea typeface="Arial"/>
                <a:cs typeface="Arial"/>
                <a:sym typeface="Arial"/>
              </a:rPr>
              <a:t>function</a:t>
            </a:r>
            <a:r>
              <a:rPr b="0" i="0" lang="en" sz="1200" u="none" cap="none" strike="noStrike">
                <a:solidFill>
                  <a:srgbClr val="009900"/>
                </a:solidFill>
                <a:highlight>
                  <a:srgbClr val="F9F9F9"/>
                </a:highlight>
                <a:latin typeface="Arial"/>
                <a:ea typeface="Arial"/>
                <a:cs typeface="Arial"/>
                <a:sym typeface="Arial"/>
              </a:rPr>
              <a:t>(){</a:t>
            </a:r>
            <a:br>
              <a:rPr b="0" i="0" lang="en" sz="1200" u="none" cap="none" strike="noStrike">
                <a:solidFill>
                  <a:srgbClr val="110000"/>
                </a:solidFill>
                <a:highlight>
                  <a:srgbClr val="F9F9F9"/>
                </a:highlight>
                <a:latin typeface="Arial"/>
                <a:ea typeface="Arial"/>
                <a:cs typeface="Arial"/>
                <a:sym typeface="Arial"/>
              </a:rPr>
            </a:br>
            <a:r>
              <a:rPr b="0" i="0" lang="en" sz="1200" u="none" cap="none" strike="noStrike">
                <a:solidFill>
                  <a:srgbClr val="110000"/>
                </a:solidFill>
                <a:highlight>
                  <a:srgbClr val="F9F9F9"/>
                </a:highlight>
                <a:latin typeface="Arial"/>
                <a:ea typeface="Arial"/>
                <a:cs typeface="Arial"/>
                <a:sym typeface="Arial"/>
              </a:rPr>
              <a:t>      </a:t>
            </a:r>
            <a:r>
              <a:rPr b="1" i="0" lang="en" sz="1200" u="none" cap="none" strike="noStrike">
                <a:solidFill>
                  <a:srgbClr val="000066"/>
                </a:solidFill>
                <a:highlight>
                  <a:srgbClr val="F9F9F9"/>
                </a:highlight>
                <a:latin typeface="Arial"/>
                <a:ea typeface="Arial"/>
                <a:cs typeface="Arial"/>
                <a:sym typeface="Arial"/>
              </a:rPr>
              <a:t>var</a:t>
            </a:r>
            <a:r>
              <a:rPr b="0" i="0" lang="en" sz="1200" u="none" cap="none" strike="noStrike">
                <a:solidFill>
                  <a:srgbClr val="110000"/>
                </a:solidFill>
                <a:highlight>
                  <a:srgbClr val="F9F9F9"/>
                </a:highlight>
                <a:latin typeface="Arial"/>
                <a:ea typeface="Arial"/>
                <a:cs typeface="Arial"/>
                <a:sym typeface="Arial"/>
              </a:rPr>
              <a:t> x </a:t>
            </a:r>
            <a:r>
              <a:rPr b="0" i="0" lang="en" sz="1200" u="none" cap="none" strike="noStrike">
                <a:solidFill>
                  <a:srgbClr val="339933"/>
                </a:solidFill>
                <a:highlight>
                  <a:srgbClr val="F9F9F9"/>
                </a:highlight>
                <a:latin typeface="Arial"/>
                <a:ea typeface="Arial"/>
                <a:cs typeface="Arial"/>
                <a:sym typeface="Arial"/>
              </a:rPr>
              <a:t>=</a:t>
            </a:r>
            <a:r>
              <a:rPr b="0" i="0" lang="en" sz="1200" u="none" cap="none" strike="noStrike">
                <a:solidFill>
                  <a:srgbClr val="110000"/>
                </a:solidFill>
                <a:highlight>
                  <a:srgbClr val="F9F9F9"/>
                </a:highlight>
                <a:latin typeface="Arial"/>
                <a:ea typeface="Arial"/>
                <a:cs typeface="Arial"/>
                <a:sym typeface="Arial"/>
              </a:rPr>
              <a:t> </a:t>
            </a:r>
            <a:r>
              <a:rPr b="0" i="0" lang="en" sz="1200" u="none" cap="none" strike="noStrike">
                <a:solidFill>
                  <a:srgbClr val="CC0000"/>
                </a:solidFill>
                <a:highlight>
                  <a:srgbClr val="F9F9F9"/>
                </a:highlight>
                <a:latin typeface="Arial"/>
                <a:ea typeface="Arial"/>
                <a:cs typeface="Arial"/>
                <a:sym typeface="Arial"/>
              </a:rPr>
              <a:t>5</a:t>
            </a:r>
            <a:r>
              <a:rPr b="0" i="0" lang="en" sz="1200" u="none" cap="none" strike="noStrike">
                <a:solidFill>
                  <a:srgbClr val="339933"/>
                </a:solidFill>
                <a:highlight>
                  <a:srgbClr val="F9F9F9"/>
                </a:highlight>
                <a:latin typeface="Arial"/>
                <a:ea typeface="Arial"/>
                <a:cs typeface="Arial"/>
                <a:sym typeface="Arial"/>
              </a:rPr>
              <a:t>;</a:t>
            </a:r>
            <a:endParaRPr b="0" i="0" sz="1200" u="none" cap="none" strike="noStrike">
              <a:solidFill>
                <a:srgbClr val="339933"/>
              </a:solidFill>
              <a:highlight>
                <a:srgbClr val="F9F9F9"/>
              </a:highlight>
              <a:latin typeface="Arial"/>
              <a:ea typeface="Arial"/>
              <a:cs typeface="Arial"/>
              <a:sym typeface="Arial"/>
            </a:endParaRPr>
          </a:p>
          <a:p>
            <a:pPr indent="0" lvl="0" marL="38100" marR="38100" rtl="0" algn="l">
              <a:lnSpc>
                <a:spcPct val="115000"/>
              </a:lnSpc>
              <a:spcBef>
                <a:spcPts val="0"/>
              </a:spcBef>
              <a:spcAft>
                <a:spcPts val="0"/>
              </a:spcAft>
              <a:buClr>
                <a:schemeClr val="dk2"/>
              </a:buClr>
              <a:buSzPts val="1800"/>
              <a:buFont typeface="Arial"/>
              <a:buNone/>
            </a:pPr>
            <a:br>
              <a:rPr b="0" i="0" lang="en" sz="1200" u="none" cap="none" strike="noStrike">
                <a:solidFill>
                  <a:srgbClr val="110000"/>
                </a:solidFill>
                <a:highlight>
                  <a:srgbClr val="F9F9F9"/>
                </a:highlight>
                <a:latin typeface="Arial"/>
                <a:ea typeface="Arial"/>
                <a:cs typeface="Arial"/>
                <a:sym typeface="Arial"/>
              </a:rPr>
            </a:br>
            <a:r>
              <a:rPr b="0" i="0" lang="en" sz="1200" u="none" cap="none" strike="noStrike">
                <a:solidFill>
                  <a:srgbClr val="110000"/>
                </a:solidFill>
                <a:highlight>
                  <a:srgbClr val="F9F9F9"/>
                </a:highlight>
                <a:latin typeface="Arial"/>
                <a:ea typeface="Arial"/>
                <a:cs typeface="Arial"/>
                <a:sym typeface="Arial"/>
              </a:rPr>
              <a:t>        </a:t>
            </a:r>
            <a:r>
              <a:rPr b="1" i="0" lang="en" sz="1200" u="none" cap="none" strike="noStrike">
                <a:solidFill>
                  <a:srgbClr val="000066"/>
                </a:solidFill>
                <a:highlight>
                  <a:srgbClr val="F9F9F9"/>
                </a:highlight>
                <a:latin typeface="Arial"/>
                <a:ea typeface="Arial"/>
                <a:cs typeface="Arial"/>
                <a:sym typeface="Arial"/>
              </a:rPr>
              <a:t>var</a:t>
            </a:r>
            <a:r>
              <a:rPr b="0" i="0" lang="en" sz="1200" u="none" cap="none" strike="noStrike">
                <a:solidFill>
                  <a:srgbClr val="110000"/>
                </a:solidFill>
                <a:highlight>
                  <a:srgbClr val="F9F9F9"/>
                </a:highlight>
                <a:latin typeface="Arial"/>
                <a:ea typeface="Arial"/>
                <a:cs typeface="Arial"/>
                <a:sym typeface="Arial"/>
              </a:rPr>
              <a:t> nestedFunction </a:t>
            </a:r>
            <a:r>
              <a:rPr b="0" i="0" lang="en" sz="1200" u="none" cap="none" strike="noStrike">
                <a:solidFill>
                  <a:srgbClr val="339933"/>
                </a:solidFill>
                <a:highlight>
                  <a:srgbClr val="F9F9F9"/>
                </a:highlight>
                <a:latin typeface="Arial"/>
                <a:ea typeface="Arial"/>
                <a:cs typeface="Arial"/>
                <a:sym typeface="Arial"/>
              </a:rPr>
              <a:t>=</a:t>
            </a:r>
            <a:r>
              <a:rPr b="0" i="0" lang="en" sz="1200" u="none" cap="none" strike="noStrike">
                <a:solidFill>
                  <a:srgbClr val="110000"/>
                </a:solidFill>
                <a:highlight>
                  <a:srgbClr val="F9F9F9"/>
                </a:highlight>
                <a:latin typeface="Arial"/>
                <a:ea typeface="Arial"/>
                <a:cs typeface="Arial"/>
                <a:sym typeface="Arial"/>
              </a:rPr>
              <a:t> </a:t>
            </a:r>
            <a:r>
              <a:rPr b="1" i="0" lang="en" sz="1200" u="none" cap="none" strike="noStrike">
                <a:solidFill>
                  <a:srgbClr val="000066"/>
                </a:solidFill>
                <a:highlight>
                  <a:srgbClr val="F9F9F9"/>
                </a:highlight>
                <a:latin typeface="Arial"/>
                <a:ea typeface="Arial"/>
                <a:cs typeface="Arial"/>
                <a:sym typeface="Arial"/>
              </a:rPr>
              <a:t>function</a:t>
            </a:r>
            <a:r>
              <a:rPr b="0" i="0" lang="en" sz="1200" u="none" cap="none" strike="noStrike">
                <a:solidFill>
                  <a:srgbClr val="009900"/>
                </a:solidFill>
                <a:highlight>
                  <a:srgbClr val="F9F9F9"/>
                </a:highlight>
                <a:latin typeface="Arial"/>
                <a:ea typeface="Arial"/>
                <a:cs typeface="Arial"/>
                <a:sym typeface="Arial"/>
              </a:rPr>
              <a:t>()</a:t>
            </a:r>
            <a:r>
              <a:rPr b="0" i="0" lang="en" sz="1200" u="none" cap="none" strike="noStrike">
                <a:solidFill>
                  <a:srgbClr val="110000"/>
                </a:solidFill>
                <a:highlight>
                  <a:srgbClr val="F9F9F9"/>
                </a:highlight>
                <a:latin typeface="Arial"/>
                <a:ea typeface="Arial"/>
                <a:cs typeface="Arial"/>
                <a:sym typeface="Arial"/>
              </a:rPr>
              <a:t> </a:t>
            </a:r>
            <a:r>
              <a:rPr b="0" i="0" lang="en" sz="1200" u="none" cap="none" strike="noStrike">
                <a:solidFill>
                  <a:srgbClr val="009900"/>
                </a:solidFill>
                <a:highlight>
                  <a:srgbClr val="F9F9F9"/>
                </a:highlight>
                <a:latin typeface="Arial"/>
                <a:ea typeface="Arial"/>
                <a:cs typeface="Arial"/>
                <a:sym typeface="Arial"/>
              </a:rPr>
              <a:t>{</a:t>
            </a:r>
            <a:br>
              <a:rPr b="0" i="0" lang="en" sz="1200" u="none" cap="none" strike="noStrike">
                <a:solidFill>
                  <a:srgbClr val="110000"/>
                </a:solidFill>
                <a:highlight>
                  <a:srgbClr val="F9F9F9"/>
                </a:highlight>
                <a:latin typeface="Arial"/>
                <a:ea typeface="Arial"/>
                <a:cs typeface="Arial"/>
                <a:sym typeface="Arial"/>
              </a:rPr>
            </a:br>
            <a:r>
              <a:rPr b="0" i="0" lang="en" sz="1200" u="none" cap="none" strike="noStrike">
                <a:solidFill>
                  <a:srgbClr val="110000"/>
                </a:solidFill>
                <a:highlight>
                  <a:srgbClr val="F9F9F9"/>
                </a:highlight>
                <a:latin typeface="Arial"/>
                <a:ea typeface="Arial"/>
                <a:cs typeface="Arial"/>
                <a:sym typeface="Arial"/>
              </a:rPr>
              <a:t>         </a:t>
            </a:r>
            <a:r>
              <a:rPr b="1" i="0" lang="en" sz="1200" u="none" cap="none" strike="noStrike">
                <a:solidFill>
                  <a:srgbClr val="000066"/>
                </a:solidFill>
                <a:highlight>
                  <a:srgbClr val="F9F9F9"/>
                </a:highlight>
                <a:latin typeface="Arial"/>
                <a:ea typeface="Arial"/>
                <a:cs typeface="Arial"/>
                <a:sym typeface="Arial"/>
              </a:rPr>
              <a:t>var</a:t>
            </a:r>
            <a:r>
              <a:rPr b="0" i="0" lang="en" sz="1200" u="none" cap="none" strike="noStrike">
                <a:solidFill>
                  <a:srgbClr val="110000"/>
                </a:solidFill>
                <a:highlight>
                  <a:srgbClr val="F9F9F9"/>
                </a:highlight>
                <a:latin typeface="Arial"/>
                <a:ea typeface="Arial"/>
                <a:cs typeface="Arial"/>
                <a:sym typeface="Arial"/>
              </a:rPr>
              <a:t> y </a:t>
            </a:r>
            <a:r>
              <a:rPr b="0" i="0" lang="en" sz="1200" u="none" cap="none" strike="noStrike">
                <a:solidFill>
                  <a:srgbClr val="339933"/>
                </a:solidFill>
                <a:highlight>
                  <a:srgbClr val="F9F9F9"/>
                </a:highlight>
                <a:latin typeface="Arial"/>
                <a:ea typeface="Arial"/>
                <a:cs typeface="Arial"/>
                <a:sym typeface="Arial"/>
              </a:rPr>
              <a:t>=</a:t>
            </a:r>
            <a:r>
              <a:rPr b="0" i="0" lang="en" sz="1200" u="none" cap="none" strike="noStrike">
                <a:solidFill>
                  <a:srgbClr val="110000"/>
                </a:solidFill>
                <a:highlight>
                  <a:srgbClr val="F9F9F9"/>
                </a:highlight>
                <a:latin typeface="Arial"/>
                <a:ea typeface="Arial"/>
                <a:cs typeface="Arial"/>
                <a:sym typeface="Arial"/>
              </a:rPr>
              <a:t> </a:t>
            </a:r>
            <a:r>
              <a:rPr b="0" i="0" lang="en" sz="1200" u="none" cap="none" strike="noStrike">
                <a:solidFill>
                  <a:srgbClr val="CC0000"/>
                </a:solidFill>
                <a:highlight>
                  <a:srgbClr val="F9F9F9"/>
                </a:highlight>
                <a:latin typeface="Arial"/>
                <a:ea typeface="Arial"/>
                <a:cs typeface="Arial"/>
                <a:sym typeface="Arial"/>
              </a:rPr>
              <a:t>7</a:t>
            </a:r>
            <a:r>
              <a:rPr b="0" i="0" lang="en" sz="1200" u="none" cap="none" strike="noStrike">
                <a:solidFill>
                  <a:srgbClr val="339933"/>
                </a:solidFill>
                <a:highlight>
                  <a:srgbClr val="F9F9F9"/>
                </a:highlight>
                <a:latin typeface="Arial"/>
                <a:ea typeface="Arial"/>
                <a:cs typeface="Arial"/>
                <a:sym typeface="Arial"/>
              </a:rPr>
              <a:t>;</a:t>
            </a:r>
            <a:br>
              <a:rPr b="0" i="0" lang="en" sz="1200" u="none" cap="none" strike="noStrike">
                <a:solidFill>
                  <a:srgbClr val="110000"/>
                </a:solidFill>
                <a:highlight>
                  <a:srgbClr val="F9F9F9"/>
                </a:highlight>
                <a:latin typeface="Arial"/>
                <a:ea typeface="Arial"/>
                <a:cs typeface="Arial"/>
                <a:sym typeface="Arial"/>
              </a:rPr>
            </a:br>
            <a:r>
              <a:rPr b="0" i="0" lang="en" sz="1200" u="none" cap="none" strike="noStrike">
                <a:solidFill>
                  <a:srgbClr val="110000"/>
                </a:solidFill>
                <a:highlight>
                  <a:srgbClr val="F9F9F9"/>
                </a:highlight>
                <a:latin typeface="Arial"/>
                <a:ea typeface="Arial"/>
                <a:cs typeface="Arial"/>
                <a:sym typeface="Arial"/>
              </a:rPr>
              <a:t>         console.</a:t>
            </a:r>
            <a:r>
              <a:rPr b="0" i="0" lang="en" sz="1200" u="none" cap="none" strike="noStrike">
                <a:solidFill>
                  <a:srgbClr val="660066"/>
                </a:solidFill>
                <a:highlight>
                  <a:srgbClr val="F9F9F9"/>
                </a:highlight>
                <a:latin typeface="Arial"/>
                <a:ea typeface="Arial"/>
                <a:cs typeface="Arial"/>
                <a:sym typeface="Arial"/>
              </a:rPr>
              <a:t>log</a:t>
            </a:r>
            <a:r>
              <a:rPr b="0" i="0" lang="en" sz="1200" u="none" cap="none" strike="noStrike">
                <a:solidFill>
                  <a:srgbClr val="009900"/>
                </a:solidFill>
                <a:highlight>
                  <a:srgbClr val="F9F9F9"/>
                </a:highlight>
                <a:latin typeface="Arial"/>
                <a:ea typeface="Arial"/>
                <a:cs typeface="Arial"/>
                <a:sym typeface="Arial"/>
              </a:rPr>
              <a:t>(</a:t>
            </a:r>
            <a:r>
              <a:rPr b="0" i="0" lang="en" sz="1200" u="none" cap="none" strike="noStrike">
                <a:solidFill>
                  <a:srgbClr val="110000"/>
                </a:solidFill>
                <a:highlight>
                  <a:srgbClr val="F9F9F9"/>
                </a:highlight>
                <a:latin typeface="Arial"/>
                <a:ea typeface="Arial"/>
                <a:cs typeface="Arial"/>
                <a:sym typeface="Arial"/>
              </a:rPr>
              <a:t>x</a:t>
            </a:r>
            <a:r>
              <a:rPr b="0" i="0" lang="en" sz="1200" u="none" cap="none" strike="noStrike">
                <a:solidFill>
                  <a:srgbClr val="009900"/>
                </a:solidFill>
                <a:highlight>
                  <a:srgbClr val="F9F9F9"/>
                </a:highlight>
                <a:latin typeface="Arial"/>
                <a:ea typeface="Arial"/>
                <a:cs typeface="Arial"/>
                <a:sym typeface="Arial"/>
              </a:rPr>
              <a:t>)</a:t>
            </a:r>
            <a:r>
              <a:rPr b="0" i="0" lang="en" sz="1200" u="none" cap="none" strike="noStrike">
                <a:solidFill>
                  <a:srgbClr val="339933"/>
                </a:solidFill>
                <a:highlight>
                  <a:srgbClr val="F9F9F9"/>
                </a:highlight>
                <a:latin typeface="Arial"/>
                <a:ea typeface="Arial"/>
                <a:cs typeface="Arial"/>
                <a:sym typeface="Arial"/>
              </a:rPr>
              <a:t>;</a:t>
            </a:r>
            <a:r>
              <a:rPr b="0" i="0" lang="en" sz="1200" u="none" cap="none" strike="noStrike">
                <a:solidFill>
                  <a:srgbClr val="110000"/>
                </a:solidFill>
                <a:highlight>
                  <a:srgbClr val="F9F9F9"/>
                </a:highlight>
                <a:latin typeface="Arial"/>
                <a:ea typeface="Arial"/>
                <a:cs typeface="Arial"/>
                <a:sym typeface="Arial"/>
              </a:rPr>
              <a:t> </a:t>
            </a:r>
            <a:endParaRPr b="0" i="1" sz="1200" u="none" cap="none" strike="noStrike">
              <a:solidFill>
                <a:srgbClr val="006600"/>
              </a:solidFill>
              <a:highlight>
                <a:srgbClr val="F9F9F9"/>
              </a:highlight>
              <a:latin typeface="Arial"/>
              <a:ea typeface="Arial"/>
              <a:cs typeface="Arial"/>
              <a:sym typeface="Arial"/>
            </a:endParaRPr>
          </a:p>
          <a:p>
            <a:pPr indent="0" lvl="0" marL="38100" marR="38100" rtl="0" algn="l">
              <a:lnSpc>
                <a:spcPct val="115000"/>
              </a:lnSpc>
              <a:spcBef>
                <a:spcPts val="0"/>
              </a:spcBef>
              <a:spcAft>
                <a:spcPts val="0"/>
              </a:spcAft>
              <a:buClr>
                <a:schemeClr val="dk2"/>
              </a:buClr>
              <a:buSzPts val="1800"/>
              <a:buFont typeface="Arial"/>
              <a:buNone/>
            </a:pPr>
            <a:r>
              <a:rPr b="0" i="0" lang="en" sz="1200" u="none" cap="none" strike="noStrike">
                <a:solidFill>
                  <a:srgbClr val="110000"/>
                </a:solidFill>
                <a:highlight>
                  <a:srgbClr val="F9F9F9"/>
                </a:highlight>
                <a:latin typeface="Arial"/>
                <a:ea typeface="Arial"/>
                <a:cs typeface="Arial"/>
                <a:sym typeface="Arial"/>
              </a:rPr>
              <a:t>         console.</a:t>
            </a:r>
            <a:r>
              <a:rPr b="0" i="0" lang="en" sz="1200" u="none" cap="none" strike="noStrike">
                <a:solidFill>
                  <a:srgbClr val="660066"/>
                </a:solidFill>
                <a:highlight>
                  <a:srgbClr val="F9F9F9"/>
                </a:highlight>
                <a:latin typeface="Arial"/>
                <a:ea typeface="Arial"/>
                <a:cs typeface="Arial"/>
                <a:sym typeface="Arial"/>
              </a:rPr>
              <a:t>log</a:t>
            </a:r>
            <a:r>
              <a:rPr b="0" i="0" lang="en" sz="1200" u="none" cap="none" strike="noStrike">
                <a:solidFill>
                  <a:srgbClr val="009900"/>
                </a:solidFill>
                <a:highlight>
                  <a:srgbClr val="F9F9F9"/>
                </a:highlight>
                <a:latin typeface="Arial"/>
                <a:ea typeface="Arial"/>
                <a:cs typeface="Arial"/>
                <a:sym typeface="Arial"/>
              </a:rPr>
              <a:t>(</a:t>
            </a:r>
            <a:r>
              <a:rPr b="0" i="0" lang="en" sz="1200" u="none" cap="none" strike="noStrike">
                <a:solidFill>
                  <a:srgbClr val="110000"/>
                </a:solidFill>
                <a:highlight>
                  <a:srgbClr val="F9F9F9"/>
                </a:highlight>
                <a:latin typeface="Arial"/>
                <a:ea typeface="Arial"/>
                <a:cs typeface="Arial"/>
                <a:sym typeface="Arial"/>
              </a:rPr>
              <a:t>y</a:t>
            </a:r>
            <a:r>
              <a:rPr b="0" i="0" lang="en" sz="1200" u="none" cap="none" strike="noStrike">
                <a:solidFill>
                  <a:srgbClr val="009900"/>
                </a:solidFill>
                <a:highlight>
                  <a:srgbClr val="F9F9F9"/>
                </a:highlight>
                <a:latin typeface="Arial"/>
                <a:ea typeface="Arial"/>
                <a:cs typeface="Arial"/>
                <a:sym typeface="Arial"/>
              </a:rPr>
              <a:t>)</a:t>
            </a:r>
            <a:r>
              <a:rPr b="0" i="0" lang="en" sz="1200" u="none" cap="none" strike="noStrike">
                <a:solidFill>
                  <a:srgbClr val="339933"/>
                </a:solidFill>
                <a:highlight>
                  <a:srgbClr val="F9F9F9"/>
                </a:highlight>
                <a:latin typeface="Arial"/>
                <a:ea typeface="Arial"/>
                <a:cs typeface="Arial"/>
                <a:sym typeface="Arial"/>
              </a:rPr>
              <a:t>;</a:t>
            </a:r>
            <a:r>
              <a:rPr b="0" i="0" lang="en" sz="1200" u="none" cap="none" strike="noStrike">
                <a:solidFill>
                  <a:srgbClr val="110000"/>
                </a:solidFill>
                <a:highlight>
                  <a:srgbClr val="F9F9F9"/>
                </a:highlight>
                <a:latin typeface="Arial"/>
                <a:ea typeface="Arial"/>
                <a:cs typeface="Arial"/>
                <a:sym typeface="Arial"/>
              </a:rPr>
              <a:t> </a:t>
            </a:r>
            <a:br>
              <a:rPr b="0" i="0" lang="en" sz="1200" u="none" cap="none" strike="noStrike">
                <a:solidFill>
                  <a:srgbClr val="110000"/>
                </a:solidFill>
                <a:highlight>
                  <a:srgbClr val="F9F9F9"/>
                </a:highlight>
                <a:latin typeface="Arial"/>
                <a:ea typeface="Arial"/>
                <a:cs typeface="Arial"/>
                <a:sym typeface="Arial"/>
              </a:rPr>
            </a:br>
            <a:r>
              <a:rPr b="0" i="0" lang="en" sz="1200" u="none" cap="none" strike="noStrike">
                <a:solidFill>
                  <a:srgbClr val="110000"/>
                </a:solidFill>
                <a:highlight>
                  <a:srgbClr val="F9F9F9"/>
                </a:highlight>
                <a:latin typeface="Arial"/>
                <a:ea typeface="Arial"/>
                <a:cs typeface="Arial"/>
                <a:sym typeface="Arial"/>
              </a:rPr>
              <a:t>   </a:t>
            </a:r>
            <a:r>
              <a:rPr b="0" i="0" lang="en" sz="1200" u="none" cap="none" strike="noStrike">
                <a:solidFill>
                  <a:srgbClr val="009900"/>
                </a:solidFill>
                <a:highlight>
                  <a:srgbClr val="F9F9F9"/>
                </a:highlight>
                <a:latin typeface="Arial"/>
                <a:ea typeface="Arial"/>
                <a:cs typeface="Arial"/>
                <a:sym typeface="Arial"/>
              </a:rPr>
              <a:t>}</a:t>
            </a:r>
            <a:br>
              <a:rPr b="0" i="0" lang="en" sz="1200" u="none" cap="none" strike="noStrike">
                <a:solidFill>
                  <a:srgbClr val="110000"/>
                </a:solidFill>
                <a:highlight>
                  <a:srgbClr val="F9F9F9"/>
                </a:highlight>
                <a:latin typeface="Arial"/>
                <a:ea typeface="Arial"/>
                <a:cs typeface="Arial"/>
                <a:sym typeface="Arial"/>
              </a:rPr>
            </a:br>
            <a:r>
              <a:rPr b="0" i="0" lang="en" sz="1200" u="none" cap="none" strike="noStrike">
                <a:solidFill>
                  <a:srgbClr val="110000"/>
                </a:solidFill>
                <a:highlight>
                  <a:srgbClr val="F9F9F9"/>
                </a:highlight>
                <a:latin typeface="Arial"/>
                <a:ea typeface="Arial"/>
                <a:cs typeface="Arial"/>
                <a:sym typeface="Arial"/>
              </a:rPr>
              <a:t>   </a:t>
            </a:r>
            <a:r>
              <a:rPr b="1" i="0" lang="en" sz="1200" u="none" cap="none" strike="noStrike">
                <a:solidFill>
                  <a:srgbClr val="000066"/>
                </a:solidFill>
                <a:highlight>
                  <a:srgbClr val="F9F9F9"/>
                </a:highlight>
                <a:latin typeface="Arial"/>
                <a:ea typeface="Arial"/>
                <a:cs typeface="Arial"/>
                <a:sym typeface="Arial"/>
              </a:rPr>
              <a:t>return</a:t>
            </a:r>
            <a:r>
              <a:rPr b="0" i="0" lang="en" sz="1200" u="none" cap="none" strike="noStrike">
                <a:solidFill>
                  <a:srgbClr val="110000"/>
                </a:solidFill>
                <a:highlight>
                  <a:srgbClr val="F9F9F9"/>
                </a:highlight>
                <a:latin typeface="Arial"/>
                <a:ea typeface="Arial"/>
                <a:cs typeface="Arial"/>
                <a:sym typeface="Arial"/>
              </a:rPr>
              <a:t> nestedFunction</a:t>
            </a:r>
            <a:r>
              <a:rPr b="0" i="0" lang="en" sz="1200" u="none" cap="none" strike="noStrike">
                <a:solidFill>
                  <a:srgbClr val="339933"/>
                </a:solidFill>
                <a:highlight>
                  <a:srgbClr val="F9F9F9"/>
                </a:highlight>
                <a:latin typeface="Arial"/>
                <a:ea typeface="Arial"/>
                <a:cs typeface="Arial"/>
                <a:sym typeface="Arial"/>
              </a:rPr>
              <a:t>;</a:t>
            </a:r>
            <a:br>
              <a:rPr b="0" i="0" lang="en" sz="1200" u="none" cap="none" strike="noStrike">
                <a:solidFill>
                  <a:srgbClr val="110000"/>
                </a:solidFill>
                <a:highlight>
                  <a:srgbClr val="F9F9F9"/>
                </a:highlight>
                <a:latin typeface="Arial"/>
                <a:ea typeface="Arial"/>
                <a:cs typeface="Arial"/>
                <a:sym typeface="Arial"/>
              </a:rPr>
            </a:br>
            <a:r>
              <a:rPr b="0" i="0" lang="en" sz="1200" u="none" cap="none" strike="noStrike">
                <a:solidFill>
                  <a:srgbClr val="009900"/>
                </a:solidFill>
                <a:highlight>
                  <a:srgbClr val="F9F9F9"/>
                </a:highlight>
                <a:latin typeface="Arial"/>
                <a:ea typeface="Arial"/>
                <a:cs typeface="Arial"/>
                <a:sym typeface="Arial"/>
              </a:rPr>
              <a:t>}</a:t>
            </a:r>
            <a:br>
              <a:rPr b="0" i="0" lang="en" sz="1200" u="none" cap="none" strike="noStrike">
                <a:solidFill>
                  <a:srgbClr val="110000"/>
                </a:solidFill>
                <a:highlight>
                  <a:srgbClr val="F9F9F9"/>
                </a:highlight>
                <a:latin typeface="Arial"/>
                <a:ea typeface="Arial"/>
                <a:cs typeface="Arial"/>
                <a:sym typeface="Arial"/>
              </a:rPr>
            </a:br>
            <a:r>
              <a:rPr b="0" i="0" lang="en" sz="1200" u="none" cap="none" strike="noStrike">
                <a:solidFill>
                  <a:srgbClr val="110000"/>
                </a:solidFill>
                <a:highlight>
                  <a:srgbClr val="F9F9F9"/>
                </a:highlight>
                <a:latin typeface="Arial"/>
                <a:ea typeface="Arial"/>
                <a:cs typeface="Arial"/>
                <a:sym typeface="Arial"/>
              </a:rPr>
              <a:t> </a:t>
            </a:r>
            <a:br>
              <a:rPr b="0" i="0" lang="en" sz="1200" u="none" cap="none" strike="noStrike">
                <a:solidFill>
                  <a:srgbClr val="110000"/>
                </a:solidFill>
                <a:highlight>
                  <a:srgbClr val="F9F9F9"/>
                </a:highlight>
                <a:latin typeface="Arial"/>
                <a:ea typeface="Arial"/>
                <a:cs typeface="Arial"/>
                <a:sym typeface="Arial"/>
              </a:rPr>
            </a:br>
            <a:r>
              <a:rPr b="1" i="0" lang="en" sz="1200" u="none" cap="none" strike="noStrike">
                <a:solidFill>
                  <a:srgbClr val="000066"/>
                </a:solidFill>
                <a:highlight>
                  <a:srgbClr val="F9F9F9"/>
                </a:highlight>
                <a:latin typeface="Arial"/>
                <a:ea typeface="Arial"/>
                <a:cs typeface="Arial"/>
                <a:sym typeface="Arial"/>
              </a:rPr>
              <a:t>var</a:t>
            </a:r>
            <a:r>
              <a:rPr b="0" i="0" lang="en" sz="1200" u="none" cap="none" strike="noStrike">
                <a:solidFill>
                  <a:srgbClr val="110000"/>
                </a:solidFill>
                <a:highlight>
                  <a:srgbClr val="F9F9F9"/>
                </a:highlight>
                <a:latin typeface="Arial"/>
                <a:ea typeface="Arial"/>
                <a:cs typeface="Arial"/>
                <a:sym typeface="Arial"/>
              </a:rPr>
              <a:t> myFunction </a:t>
            </a:r>
            <a:r>
              <a:rPr b="0" i="0" lang="en" sz="1200" u="none" cap="none" strike="noStrike">
                <a:solidFill>
                  <a:srgbClr val="339933"/>
                </a:solidFill>
                <a:highlight>
                  <a:srgbClr val="F9F9F9"/>
                </a:highlight>
                <a:latin typeface="Arial"/>
                <a:ea typeface="Arial"/>
                <a:cs typeface="Arial"/>
                <a:sym typeface="Arial"/>
              </a:rPr>
              <a:t>=</a:t>
            </a:r>
            <a:r>
              <a:rPr b="0" i="0" lang="en" sz="1200" u="none" cap="none" strike="noStrike">
                <a:solidFill>
                  <a:srgbClr val="110000"/>
                </a:solidFill>
                <a:highlight>
                  <a:srgbClr val="F9F9F9"/>
                </a:highlight>
                <a:latin typeface="Arial"/>
                <a:ea typeface="Arial"/>
                <a:cs typeface="Arial"/>
                <a:sym typeface="Arial"/>
              </a:rPr>
              <a:t> outerFunction</a:t>
            </a:r>
            <a:r>
              <a:rPr b="0" i="0" lang="en" sz="1200" u="none" cap="none" strike="noStrike">
                <a:solidFill>
                  <a:srgbClr val="009900"/>
                </a:solidFill>
                <a:highlight>
                  <a:srgbClr val="F9F9F9"/>
                </a:highlight>
                <a:latin typeface="Arial"/>
                <a:ea typeface="Arial"/>
                <a:cs typeface="Arial"/>
                <a:sym typeface="Arial"/>
              </a:rPr>
              <a:t>()</a:t>
            </a:r>
            <a:r>
              <a:rPr b="0" i="0" lang="en" sz="1200" u="none" cap="none" strike="noStrike">
                <a:solidFill>
                  <a:srgbClr val="339933"/>
                </a:solidFill>
                <a:highlight>
                  <a:srgbClr val="F9F9F9"/>
                </a:highlight>
                <a:latin typeface="Arial"/>
                <a:ea typeface="Arial"/>
                <a:cs typeface="Arial"/>
                <a:sym typeface="Arial"/>
              </a:rPr>
              <a:t>;</a:t>
            </a:r>
            <a:br>
              <a:rPr b="0" i="0" lang="en" sz="1200" u="none" cap="none" strike="noStrike">
                <a:solidFill>
                  <a:srgbClr val="110000"/>
                </a:solidFill>
                <a:highlight>
                  <a:srgbClr val="F9F9F9"/>
                </a:highlight>
                <a:latin typeface="Arial"/>
                <a:ea typeface="Arial"/>
                <a:cs typeface="Arial"/>
                <a:sym typeface="Arial"/>
              </a:rPr>
            </a:br>
            <a:r>
              <a:rPr b="0" i="0" lang="en" sz="1200" u="none" cap="none" strike="noStrike">
                <a:solidFill>
                  <a:srgbClr val="110000"/>
                </a:solidFill>
                <a:highlight>
                  <a:srgbClr val="F9F9F9"/>
                </a:highlight>
                <a:latin typeface="Arial"/>
                <a:ea typeface="Arial"/>
                <a:cs typeface="Arial"/>
                <a:sym typeface="Arial"/>
              </a:rPr>
              <a:t>myFunction</a:t>
            </a:r>
            <a:r>
              <a:rPr b="0" i="0" lang="en" sz="1200" u="none" cap="none" strike="noStrike">
                <a:solidFill>
                  <a:srgbClr val="009900"/>
                </a:solidFill>
                <a:highlight>
                  <a:srgbClr val="F9F9F9"/>
                </a:highlight>
                <a:latin typeface="Arial"/>
                <a:ea typeface="Arial"/>
                <a:cs typeface="Arial"/>
                <a:sym typeface="Arial"/>
              </a:rPr>
              <a:t>()</a:t>
            </a:r>
            <a:r>
              <a:rPr b="0" i="0" lang="en" sz="1200" u="none" cap="none" strike="noStrike">
                <a:solidFill>
                  <a:srgbClr val="339933"/>
                </a:solidFill>
                <a:highlight>
                  <a:srgbClr val="F9F9F9"/>
                </a:highlight>
                <a:latin typeface="Arial"/>
                <a:ea typeface="Arial"/>
                <a:cs typeface="Arial"/>
                <a:sym typeface="Arial"/>
              </a:rPr>
              <a:t>;</a:t>
            </a:r>
            <a:endParaRPr b="0" i="0" sz="1800" u="none" cap="none" strike="noStrike">
              <a:solidFill>
                <a:schemeClr val="dk2"/>
              </a:solidFill>
              <a:latin typeface="Arial"/>
              <a:ea typeface="Arial"/>
              <a:cs typeface="Arial"/>
              <a:sym typeface="Arial"/>
            </a:endParaRPr>
          </a:p>
        </p:txBody>
      </p:sp>
      <p:sp>
        <p:nvSpPr>
          <p:cNvPr id="175" name="Google Shape;175;p15"/>
          <p:cNvSpPr txBox="1"/>
          <p:nvPr/>
        </p:nvSpPr>
        <p:spPr>
          <a:xfrm>
            <a:off x="657900" y="1635525"/>
            <a:ext cx="2306700" cy="259500"/>
          </a:xfrm>
          <a:prstGeom prst="rect">
            <a:avLst/>
          </a:prstGeom>
          <a:noFill/>
          <a:ln>
            <a:noFill/>
          </a:ln>
        </p:spPr>
        <p:txBody>
          <a:bodyPr anchorCtr="0" anchor="ctr" bIns="91425" lIns="91425" spcFirstLastPara="1" rIns="91425" wrap="square" tIns="91425">
            <a:noAutofit/>
          </a:bodyPr>
          <a:lstStyle/>
          <a:p>
            <a:pPr indent="0" lvl="0" marL="38100" marR="38100" rtl="0" algn="l">
              <a:lnSpc>
                <a:spcPct val="115000"/>
              </a:lnSpc>
              <a:spcBef>
                <a:spcPts val="0"/>
              </a:spcBef>
              <a:spcAft>
                <a:spcPts val="0"/>
              </a:spcAft>
              <a:buClr>
                <a:srgbClr val="000000"/>
              </a:buClr>
              <a:buSzPts val="1200"/>
              <a:buFont typeface="Arial"/>
              <a:buNone/>
            </a:pPr>
            <a:r>
              <a:rPr b="1" i="0" lang="en" sz="1200" u="none" cap="none" strike="noStrike">
                <a:solidFill>
                  <a:srgbClr val="000066"/>
                </a:solidFill>
                <a:highlight>
                  <a:srgbClr val="F9F9F9"/>
                </a:highlight>
                <a:latin typeface="Arial"/>
                <a:ea typeface="Arial"/>
                <a:cs typeface="Arial"/>
                <a:sym typeface="Arial"/>
              </a:rPr>
              <a:t>console.log(y)	??</a:t>
            </a:r>
            <a:endParaRPr b="0" i="0" sz="1400" u="none" cap="none" strike="noStrike">
              <a:solidFill>
                <a:srgbClr val="000000"/>
              </a:solidFill>
              <a:latin typeface="Arial"/>
              <a:ea typeface="Arial"/>
              <a:cs typeface="Arial"/>
              <a:sym typeface="Arial"/>
            </a:endParaRPr>
          </a:p>
        </p:txBody>
      </p:sp>
      <p:sp>
        <p:nvSpPr>
          <p:cNvPr id="176" name="Google Shape;176;p15"/>
          <p:cNvSpPr txBox="1"/>
          <p:nvPr/>
        </p:nvSpPr>
        <p:spPr>
          <a:xfrm>
            <a:off x="2793850" y="1635525"/>
            <a:ext cx="2721900" cy="259500"/>
          </a:xfrm>
          <a:prstGeom prst="rect">
            <a:avLst/>
          </a:prstGeom>
          <a:noFill/>
          <a:ln>
            <a:noFill/>
          </a:ln>
        </p:spPr>
        <p:txBody>
          <a:bodyPr anchorCtr="0" anchor="ctr" bIns="91425" lIns="91425" spcFirstLastPara="1" rIns="91425" wrap="square" tIns="91425">
            <a:noAutofit/>
          </a:bodyPr>
          <a:lstStyle/>
          <a:p>
            <a:pPr indent="0" lvl="0" marL="38100" marR="38100" rtl="0" algn="l">
              <a:lnSpc>
                <a:spcPct val="115000"/>
              </a:lnSpc>
              <a:spcBef>
                <a:spcPts val="0"/>
              </a:spcBef>
              <a:spcAft>
                <a:spcPts val="0"/>
              </a:spcAft>
              <a:buClr>
                <a:srgbClr val="000000"/>
              </a:buClr>
              <a:buSzPts val="1200"/>
              <a:buFont typeface="Arial"/>
              <a:buNone/>
            </a:pPr>
            <a:r>
              <a:rPr b="0" i="0" lang="en" sz="1200" u="none" cap="none" strike="noStrike">
                <a:solidFill>
                  <a:srgbClr val="FF0000"/>
                </a:solidFill>
                <a:highlight>
                  <a:srgbClr val="F9F9F9"/>
                </a:highlight>
                <a:latin typeface="Arial"/>
                <a:ea typeface="Arial"/>
                <a:cs typeface="Arial"/>
                <a:sym typeface="Arial"/>
              </a:rPr>
              <a:t>Referenced error:	y is not defined</a:t>
            </a:r>
            <a:endParaRPr b="0" i="0" sz="1400" u="none" cap="none" strike="noStrike">
              <a:solidFill>
                <a:srgbClr val="FF0000"/>
              </a:solidFill>
              <a:latin typeface="Arial"/>
              <a:ea typeface="Arial"/>
              <a:cs typeface="Arial"/>
              <a:sym typeface="Arial"/>
            </a:endParaRPr>
          </a:p>
        </p:txBody>
      </p:sp>
      <p:sp>
        <p:nvSpPr>
          <p:cNvPr id="177" name="Google Shape;177;p15"/>
          <p:cNvSpPr txBox="1"/>
          <p:nvPr/>
        </p:nvSpPr>
        <p:spPr>
          <a:xfrm>
            <a:off x="2732375" y="2281475"/>
            <a:ext cx="2495700" cy="224100"/>
          </a:xfrm>
          <a:prstGeom prst="rect">
            <a:avLst/>
          </a:prstGeom>
          <a:noFill/>
          <a:ln>
            <a:noFill/>
          </a:ln>
        </p:spPr>
        <p:txBody>
          <a:bodyPr anchorCtr="0" anchor="ctr" bIns="91425" lIns="91425" spcFirstLastPara="1" rIns="91425" wrap="square" tIns="91425">
            <a:noAutofit/>
          </a:bodyPr>
          <a:lstStyle/>
          <a:p>
            <a:pPr indent="0" lvl="0" marL="38100" marR="38100" rtl="0" algn="l">
              <a:lnSpc>
                <a:spcPct val="115000"/>
              </a:lnSpc>
              <a:spcBef>
                <a:spcPts val="0"/>
              </a:spcBef>
              <a:spcAft>
                <a:spcPts val="0"/>
              </a:spcAft>
              <a:buClr>
                <a:srgbClr val="000000"/>
              </a:buClr>
              <a:buSzPts val="1200"/>
              <a:buFont typeface="Arial"/>
              <a:buNone/>
            </a:pPr>
            <a:r>
              <a:rPr b="0" i="0" lang="en" sz="1200" u="none" cap="none" strike="noStrike">
                <a:solidFill>
                  <a:srgbClr val="FF0000"/>
                </a:solidFill>
                <a:highlight>
                  <a:srgbClr val="F9F9F9"/>
                </a:highlight>
                <a:latin typeface="Arial"/>
                <a:ea typeface="Arial"/>
                <a:cs typeface="Arial"/>
                <a:sym typeface="Arial"/>
              </a:rPr>
              <a:t>Ans:	5</a:t>
            </a:r>
            <a:endParaRPr b="0" i="0" sz="1400" u="none" cap="none" strike="noStrike">
              <a:solidFill>
                <a:srgbClr val="FF0000"/>
              </a:solidFill>
              <a:latin typeface="Arial"/>
              <a:ea typeface="Arial"/>
              <a:cs typeface="Arial"/>
              <a:sym typeface="Arial"/>
            </a:endParaRPr>
          </a:p>
        </p:txBody>
      </p:sp>
      <p:sp>
        <p:nvSpPr>
          <p:cNvPr id="178" name="Google Shape;178;p15"/>
          <p:cNvSpPr txBox="1"/>
          <p:nvPr/>
        </p:nvSpPr>
        <p:spPr>
          <a:xfrm>
            <a:off x="2732375" y="2459700"/>
            <a:ext cx="2495700" cy="224100"/>
          </a:xfrm>
          <a:prstGeom prst="rect">
            <a:avLst/>
          </a:prstGeom>
          <a:noFill/>
          <a:ln>
            <a:noFill/>
          </a:ln>
        </p:spPr>
        <p:txBody>
          <a:bodyPr anchorCtr="0" anchor="ctr" bIns="91425" lIns="91425" spcFirstLastPara="1" rIns="91425" wrap="square" tIns="91425">
            <a:noAutofit/>
          </a:bodyPr>
          <a:lstStyle/>
          <a:p>
            <a:pPr indent="0" lvl="0" marL="38100" marR="38100" rtl="0" algn="l">
              <a:lnSpc>
                <a:spcPct val="115000"/>
              </a:lnSpc>
              <a:spcBef>
                <a:spcPts val="0"/>
              </a:spcBef>
              <a:spcAft>
                <a:spcPts val="0"/>
              </a:spcAft>
              <a:buClr>
                <a:srgbClr val="000000"/>
              </a:buClr>
              <a:buSzPts val="1200"/>
              <a:buFont typeface="Arial"/>
              <a:buNone/>
            </a:pPr>
            <a:r>
              <a:rPr b="0" i="0" lang="en" sz="1200" u="none" cap="none" strike="noStrike">
                <a:solidFill>
                  <a:srgbClr val="FF0000"/>
                </a:solidFill>
                <a:highlight>
                  <a:srgbClr val="F9F9F9"/>
                </a:highlight>
                <a:latin typeface="Arial"/>
                <a:ea typeface="Arial"/>
                <a:cs typeface="Arial"/>
                <a:sym typeface="Arial"/>
              </a:rPr>
              <a:t>Ans:	7</a:t>
            </a:r>
            <a:endParaRPr b="0" i="0" sz="1400" u="none" cap="none" strike="noStrike">
              <a:solidFill>
                <a:srgbClr val="FF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400" u="none" cap="none" strike="noStrike">
                <a:solidFill>
                  <a:schemeClr val="dk1"/>
                </a:solidFill>
                <a:latin typeface="Arial"/>
                <a:ea typeface="Arial"/>
                <a:cs typeface="Arial"/>
                <a:sym typeface="Arial"/>
              </a:rPr>
              <a:t>JS Objects (</a:t>
            </a:r>
            <a:r>
              <a:rPr b="0" i="0" lang="en" sz="1800" u="none" cap="none" strike="noStrike">
                <a:solidFill>
                  <a:schemeClr val="dk1"/>
                </a:solidFill>
                <a:latin typeface="Arial"/>
                <a:ea typeface="Arial"/>
                <a:cs typeface="Arial"/>
                <a:sym typeface="Arial"/>
              </a:rPr>
              <a:t>Different ways of using</a:t>
            </a:r>
            <a:r>
              <a:rPr b="0" i="0" lang="en"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p:txBody>
      </p:sp>
      <p:sp>
        <p:nvSpPr>
          <p:cNvPr id="184" name="Google Shape;184;p16"/>
          <p:cNvSpPr txBox="1"/>
          <p:nvPr>
            <p:ph idx="1" type="body"/>
          </p:nvPr>
        </p:nvSpPr>
        <p:spPr>
          <a:xfrm>
            <a:off x="311700" y="913275"/>
            <a:ext cx="8520600" cy="3799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Record-  set of properties</a:t>
            </a:r>
            <a:endParaRPr b="0" i="0" sz="1800" u="none" cap="none" strike="noStrike">
              <a:solidFill>
                <a:srgbClr val="000000"/>
              </a:solidFill>
              <a:latin typeface="Arial"/>
              <a:ea typeface="Arial"/>
              <a:cs typeface="Arial"/>
              <a:sym typeface="Arial"/>
            </a:endParaRPr>
          </a:p>
          <a:p>
            <a:pPr indent="-317500" lvl="1" marL="914400" marR="63500" rtl="0" algn="l">
              <a:lnSpc>
                <a:spcPct val="115000"/>
              </a:lnSpc>
              <a:spcBef>
                <a:spcPts val="0"/>
              </a:spcBef>
              <a:spcAft>
                <a:spcPts val="0"/>
              </a:spcAft>
              <a:buClr>
                <a:srgbClr val="000000"/>
              </a:buClr>
              <a:buSzPts val="1400"/>
              <a:buFont typeface="Arial"/>
              <a:buChar char="○"/>
            </a:pPr>
            <a:r>
              <a:rPr b="0" i="0" lang="en" sz="900" u="none" cap="none" strike="noStrike">
                <a:solidFill>
                  <a:srgbClr val="0000FF"/>
                </a:solidFill>
                <a:highlight>
                  <a:srgbClr val="FBEDBB"/>
                </a:highlight>
                <a:latin typeface="Courier New"/>
                <a:ea typeface="Courier New"/>
                <a:cs typeface="Courier New"/>
                <a:sym typeface="Courier New"/>
              </a:rPr>
              <a:t>var</a:t>
            </a:r>
            <a:r>
              <a:rPr b="0" i="0" lang="en" sz="900" u="none" cap="none" strike="noStrike">
                <a:solidFill>
                  <a:schemeClr val="dk1"/>
                </a:solidFill>
                <a:highlight>
                  <a:srgbClr val="FBEDBB"/>
                </a:highlight>
                <a:latin typeface="Courier New"/>
                <a:ea typeface="Courier New"/>
                <a:cs typeface="Courier New"/>
                <a:sym typeface="Courier New"/>
              </a:rPr>
              <a:t> myRecord = {firstName:</a:t>
            </a:r>
            <a:r>
              <a:rPr b="0" i="0" lang="en" sz="900" u="none" cap="none" strike="noStrike">
                <a:solidFill>
                  <a:srgbClr val="800080"/>
                </a:solidFill>
                <a:highlight>
                  <a:srgbClr val="FBEDBB"/>
                </a:highlight>
                <a:latin typeface="Courier New"/>
                <a:ea typeface="Courier New"/>
                <a:cs typeface="Courier New"/>
                <a:sym typeface="Courier New"/>
              </a:rPr>
              <a:t>"Tom"</a:t>
            </a:r>
            <a:r>
              <a:rPr b="0" i="0" lang="en" sz="900" u="none" cap="none" strike="noStrike">
                <a:solidFill>
                  <a:schemeClr val="dk1"/>
                </a:solidFill>
                <a:highlight>
                  <a:srgbClr val="FBEDBB"/>
                </a:highlight>
                <a:latin typeface="Courier New"/>
                <a:ea typeface="Courier New"/>
                <a:cs typeface="Courier New"/>
                <a:sym typeface="Courier New"/>
              </a:rPr>
              <a:t>, lastName:</a:t>
            </a:r>
            <a:r>
              <a:rPr b="0" i="0" lang="en" sz="900" u="none" cap="none" strike="noStrike">
                <a:solidFill>
                  <a:srgbClr val="800080"/>
                </a:solidFill>
                <a:highlight>
                  <a:srgbClr val="FBEDBB"/>
                </a:highlight>
                <a:latin typeface="Courier New"/>
                <a:ea typeface="Courier New"/>
                <a:cs typeface="Courier New"/>
                <a:sym typeface="Courier New"/>
              </a:rPr>
              <a:t>"Smith"</a:t>
            </a:r>
            <a:r>
              <a:rPr b="0" i="0" lang="en" sz="900" u="none" cap="none" strike="noStrike">
                <a:solidFill>
                  <a:schemeClr val="dk1"/>
                </a:solidFill>
                <a:highlight>
                  <a:srgbClr val="FBEDBB"/>
                </a:highlight>
                <a:latin typeface="Courier New"/>
                <a:ea typeface="Courier New"/>
                <a:cs typeface="Courier New"/>
                <a:sym typeface="Courier New"/>
              </a:rPr>
              <a:t>, age:</a:t>
            </a:r>
            <a:r>
              <a:rPr b="0" i="0" lang="en" sz="900" u="none" cap="none" strike="noStrike">
                <a:solidFill>
                  <a:srgbClr val="000080"/>
                </a:solidFill>
                <a:highlight>
                  <a:srgbClr val="FBEDBB"/>
                </a:highlight>
                <a:latin typeface="Courier New"/>
                <a:ea typeface="Courier New"/>
                <a:cs typeface="Courier New"/>
                <a:sym typeface="Courier New"/>
              </a:rPr>
              <a:t>26</a:t>
            </a:r>
            <a:r>
              <a:rPr b="0" i="0" lang="en" sz="900" u="none" cap="none" strike="noStrike">
                <a:solidFill>
                  <a:schemeClr val="dk1"/>
                </a:solidFill>
                <a:highlight>
                  <a:srgbClr val="FBEDBB"/>
                </a:highlight>
                <a:latin typeface="Courier New"/>
                <a:ea typeface="Courier New"/>
                <a:cs typeface="Courier New"/>
                <a:sym typeface="Courier New"/>
              </a:rPr>
              <a:t>}	</a:t>
            </a:r>
            <a:endParaRPr sz="900">
              <a:solidFill>
                <a:schemeClr val="dk1"/>
              </a:solidFill>
              <a:highlight>
                <a:srgbClr val="FBEDBB"/>
              </a:highlight>
              <a:latin typeface="Courier New"/>
              <a:ea typeface="Courier New"/>
              <a:cs typeface="Courier New"/>
              <a:sym typeface="Courier New"/>
            </a:endParaRPr>
          </a:p>
          <a:p>
            <a:pPr indent="-342900" lvl="0" marL="457200" rtl="0" algn="l">
              <a:lnSpc>
                <a:spcPct val="115000"/>
              </a:lnSpc>
              <a:spcBef>
                <a:spcPts val="0"/>
              </a:spcBef>
              <a:spcAft>
                <a:spcPts val="0"/>
              </a:spcAft>
              <a:buClr>
                <a:schemeClr val="dk1"/>
              </a:buClr>
              <a:buSzPts val="1800"/>
              <a:buFont typeface="Arial"/>
              <a:buChar char="●"/>
            </a:pPr>
            <a:r>
              <a:rPr lang="en">
                <a:solidFill>
                  <a:schemeClr val="dk1"/>
                </a:solidFill>
              </a:rPr>
              <a:t>Map-  like Associative arrays, Hash maps, Dictionary (key-value pairs)</a:t>
            </a:r>
            <a:endParaRPr>
              <a:solidFill>
                <a:schemeClr val="dk1"/>
              </a:solidFill>
            </a:endParaRPr>
          </a:p>
          <a:p>
            <a:pPr indent="-317500" lvl="1" marL="914400" marR="63500" rtl="0" algn="l">
              <a:lnSpc>
                <a:spcPct val="115000"/>
              </a:lnSpc>
              <a:spcBef>
                <a:spcPts val="0"/>
              </a:spcBef>
              <a:spcAft>
                <a:spcPts val="0"/>
              </a:spcAft>
              <a:buClr>
                <a:schemeClr val="dk1"/>
              </a:buClr>
              <a:buSzPts val="1400"/>
              <a:buFont typeface="Arial"/>
              <a:buChar char="○"/>
            </a:pPr>
            <a:r>
              <a:rPr lang="en" sz="900">
                <a:solidFill>
                  <a:srgbClr val="0000FF"/>
                </a:solidFill>
                <a:highlight>
                  <a:srgbClr val="FBEDBB"/>
                </a:highlight>
                <a:latin typeface="Courier New"/>
                <a:ea typeface="Courier New"/>
                <a:cs typeface="Courier New"/>
                <a:sym typeface="Courier New"/>
              </a:rPr>
              <a:t>var</a:t>
            </a:r>
            <a:r>
              <a:rPr lang="en" sz="900">
                <a:solidFill>
                  <a:schemeClr val="dk1"/>
                </a:solidFill>
                <a:highlight>
                  <a:srgbClr val="FBEDBB"/>
                </a:highlight>
                <a:latin typeface="Courier New"/>
                <a:ea typeface="Courier New"/>
                <a:cs typeface="Courier New"/>
                <a:sym typeface="Courier New"/>
              </a:rPr>
              <a:t> numeral2number = {</a:t>
            </a:r>
            <a:r>
              <a:rPr lang="en" sz="900">
                <a:solidFill>
                  <a:srgbClr val="800080"/>
                </a:solidFill>
                <a:highlight>
                  <a:srgbClr val="FBEDBB"/>
                </a:highlight>
                <a:latin typeface="Courier New"/>
                <a:ea typeface="Courier New"/>
                <a:cs typeface="Courier New"/>
                <a:sym typeface="Courier New"/>
              </a:rPr>
              <a:t>"one"</a:t>
            </a:r>
            <a:r>
              <a:rPr lang="en" sz="900">
                <a:solidFill>
                  <a:schemeClr val="dk1"/>
                </a:solidFill>
                <a:highlight>
                  <a:srgbClr val="FBEDBB"/>
                </a:highlight>
                <a:latin typeface="Courier New"/>
                <a:ea typeface="Courier New"/>
                <a:cs typeface="Courier New"/>
                <a:sym typeface="Courier New"/>
              </a:rPr>
              <a:t>:</a:t>
            </a:r>
            <a:r>
              <a:rPr lang="en" sz="900">
                <a:solidFill>
                  <a:srgbClr val="800080"/>
                </a:solidFill>
                <a:highlight>
                  <a:srgbClr val="FBEDBB"/>
                </a:highlight>
                <a:latin typeface="Courier New"/>
                <a:ea typeface="Courier New"/>
                <a:cs typeface="Courier New"/>
                <a:sym typeface="Courier New"/>
              </a:rPr>
              <a:t>"1"</a:t>
            </a:r>
            <a:r>
              <a:rPr lang="en" sz="900">
                <a:solidFill>
                  <a:schemeClr val="dk1"/>
                </a:solidFill>
                <a:highlight>
                  <a:srgbClr val="FBEDBB"/>
                </a:highlight>
                <a:latin typeface="Courier New"/>
                <a:ea typeface="Courier New"/>
                <a:cs typeface="Courier New"/>
                <a:sym typeface="Courier New"/>
              </a:rPr>
              <a:t>, </a:t>
            </a:r>
            <a:r>
              <a:rPr lang="en" sz="900">
                <a:solidFill>
                  <a:srgbClr val="800080"/>
                </a:solidFill>
                <a:highlight>
                  <a:srgbClr val="FBEDBB"/>
                </a:highlight>
                <a:latin typeface="Courier New"/>
                <a:ea typeface="Courier New"/>
                <a:cs typeface="Courier New"/>
                <a:sym typeface="Courier New"/>
              </a:rPr>
              <a:t>"two"</a:t>
            </a:r>
            <a:r>
              <a:rPr lang="en" sz="900">
                <a:solidFill>
                  <a:schemeClr val="dk1"/>
                </a:solidFill>
                <a:highlight>
                  <a:srgbClr val="FBEDBB"/>
                </a:highlight>
                <a:latin typeface="Courier New"/>
                <a:ea typeface="Courier New"/>
                <a:cs typeface="Courier New"/>
                <a:sym typeface="Courier New"/>
              </a:rPr>
              <a:t>:</a:t>
            </a:r>
            <a:r>
              <a:rPr lang="en" sz="900">
                <a:solidFill>
                  <a:srgbClr val="800080"/>
                </a:solidFill>
                <a:highlight>
                  <a:srgbClr val="FBEDBB"/>
                </a:highlight>
                <a:latin typeface="Courier New"/>
                <a:ea typeface="Courier New"/>
                <a:cs typeface="Courier New"/>
                <a:sym typeface="Courier New"/>
              </a:rPr>
              <a:t>"2"</a:t>
            </a:r>
            <a:r>
              <a:rPr lang="en" sz="900">
                <a:solidFill>
                  <a:schemeClr val="dk1"/>
                </a:solidFill>
                <a:highlight>
                  <a:srgbClr val="FBEDBB"/>
                </a:highlight>
                <a:latin typeface="Courier New"/>
                <a:ea typeface="Courier New"/>
                <a:cs typeface="Courier New"/>
                <a:sym typeface="Courier New"/>
              </a:rPr>
              <a:t>, </a:t>
            </a:r>
            <a:r>
              <a:rPr lang="en" sz="900">
                <a:solidFill>
                  <a:srgbClr val="800080"/>
                </a:solidFill>
                <a:highlight>
                  <a:srgbClr val="FBEDBB"/>
                </a:highlight>
                <a:latin typeface="Courier New"/>
                <a:ea typeface="Courier New"/>
                <a:cs typeface="Courier New"/>
                <a:sym typeface="Courier New"/>
              </a:rPr>
              <a:t>"three"</a:t>
            </a:r>
            <a:r>
              <a:rPr lang="en" sz="900">
                <a:solidFill>
                  <a:schemeClr val="dk1"/>
                </a:solidFill>
                <a:highlight>
                  <a:srgbClr val="FBEDBB"/>
                </a:highlight>
                <a:latin typeface="Courier New"/>
                <a:ea typeface="Courier New"/>
                <a:cs typeface="Courier New"/>
                <a:sym typeface="Courier New"/>
              </a:rPr>
              <a:t>:</a:t>
            </a:r>
            <a:r>
              <a:rPr lang="en" sz="900">
                <a:solidFill>
                  <a:srgbClr val="800080"/>
                </a:solidFill>
                <a:highlight>
                  <a:srgbClr val="FBEDBB"/>
                </a:highlight>
                <a:latin typeface="Courier New"/>
                <a:ea typeface="Courier New"/>
                <a:cs typeface="Courier New"/>
                <a:sym typeface="Courier New"/>
              </a:rPr>
              <a:t>"3"</a:t>
            </a:r>
            <a:r>
              <a:rPr lang="en" sz="900">
                <a:solidFill>
                  <a:schemeClr val="dk1"/>
                </a:solidFill>
                <a:highlight>
                  <a:srgbClr val="FBEDBB"/>
                </a:highlight>
                <a:latin typeface="Courier New"/>
                <a:ea typeface="Courier New"/>
                <a:cs typeface="Courier New"/>
                <a:sym typeface="Courier New"/>
              </a:rPr>
              <a:t>}</a:t>
            </a:r>
            <a:endParaRPr sz="900">
              <a:solidFill>
                <a:schemeClr val="dk1"/>
              </a:solidFill>
              <a:highlight>
                <a:srgbClr val="FBEDBB"/>
              </a:highlight>
              <a:latin typeface="Courier New"/>
              <a:ea typeface="Courier New"/>
              <a:cs typeface="Courier New"/>
              <a:sym typeface="Courier New"/>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UnTyped object-  Set of properties and functions	</a:t>
            </a:r>
            <a:endParaRPr b="0" i="0" sz="1800" u="none" cap="none" strike="noStrike">
              <a:solidFill>
                <a:srgbClr val="000000"/>
              </a:solidFill>
              <a:latin typeface="Arial"/>
              <a:ea typeface="Arial"/>
              <a:cs typeface="Arial"/>
              <a:sym typeface="Arial"/>
            </a:endParaRPr>
          </a:p>
          <a:p>
            <a:pPr indent="-317500" lvl="1" marL="914400" marR="63500" rtl="0" algn="l">
              <a:lnSpc>
                <a:spcPct val="115000"/>
              </a:lnSpc>
              <a:spcBef>
                <a:spcPts val="0"/>
              </a:spcBef>
              <a:spcAft>
                <a:spcPts val="0"/>
              </a:spcAft>
              <a:buClr>
                <a:srgbClr val="000000"/>
              </a:buClr>
              <a:buSzPts val="1400"/>
              <a:buFont typeface="Arial"/>
              <a:buChar char="○"/>
            </a:pPr>
            <a:r>
              <a:rPr b="0" i="0" lang="en" sz="900" u="none" cap="none" strike="noStrike">
                <a:solidFill>
                  <a:srgbClr val="0000FF"/>
                </a:solidFill>
                <a:highlight>
                  <a:srgbClr val="FBEDBB"/>
                </a:highlight>
                <a:latin typeface="Courier New"/>
                <a:ea typeface="Courier New"/>
                <a:cs typeface="Courier New"/>
                <a:sym typeface="Courier New"/>
              </a:rPr>
              <a:t>var</a:t>
            </a:r>
            <a:r>
              <a:rPr b="0" i="0" lang="en" sz="900" u="none" cap="none" strike="noStrike">
                <a:solidFill>
                  <a:schemeClr val="dk1"/>
                </a:solidFill>
                <a:highlight>
                  <a:srgbClr val="FBEDBB"/>
                </a:highlight>
                <a:latin typeface="Courier New"/>
                <a:ea typeface="Courier New"/>
                <a:cs typeface="Courier New"/>
                <a:sym typeface="Courier New"/>
              </a:rPr>
              <a:t> person1 = { </a:t>
            </a:r>
            <a:br>
              <a:rPr b="0" i="0" lang="en" sz="900" u="none" cap="none" strike="noStrike">
                <a:solidFill>
                  <a:schemeClr val="dk1"/>
                </a:solidFill>
                <a:highlight>
                  <a:srgbClr val="FBEDBB"/>
                </a:highlight>
                <a:latin typeface="Courier New"/>
                <a:ea typeface="Courier New"/>
                <a:cs typeface="Courier New"/>
                <a:sym typeface="Courier New"/>
              </a:rPr>
            </a:br>
            <a:r>
              <a:rPr b="0" i="0" lang="en" sz="900" u="none" cap="none" strike="noStrike">
                <a:solidFill>
                  <a:schemeClr val="dk1"/>
                </a:solidFill>
                <a:highlight>
                  <a:srgbClr val="FBEDBB"/>
                </a:highlight>
                <a:latin typeface="Courier New"/>
                <a:ea typeface="Courier New"/>
                <a:cs typeface="Courier New"/>
                <a:sym typeface="Courier New"/>
              </a:rPr>
              <a:t>  lastName: </a:t>
            </a:r>
            <a:r>
              <a:rPr b="0" i="0" lang="en" sz="900" u="none" cap="none" strike="noStrike">
                <a:solidFill>
                  <a:srgbClr val="800080"/>
                </a:solidFill>
                <a:highlight>
                  <a:srgbClr val="FBEDBB"/>
                </a:highlight>
                <a:latin typeface="Courier New"/>
                <a:ea typeface="Courier New"/>
                <a:cs typeface="Courier New"/>
                <a:sym typeface="Courier New"/>
              </a:rPr>
              <a:t>"Smith"</a:t>
            </a:r>
            <a:r>
              <a:rPr b="0" i="0" lang="en" sz="900" u="none" cap="none" strike="noStrike">
                <a:solidFill>
                  <a:schemeClr val="dk1"/>
                </a:solidFill>
                <a:highlight>
                  <a:srgbClr val="FBEDBB"/>
                </a:highlight>
                <a:latin typeface="Courier New"/>
                <a:ea typeface="Courier New"/>
                <a:cs typeface="Courier New"/>
                <a:sym typeface="Courier New"/>
              </a:rPr>
              <a:t>, </a:t>
            </a:r>
            <a:br>
              <a:rPr b="0" i="0" lang="en" sz="900" u="none" cap="none" strike="noStrike">
                <a:solidFill>
                  <a:schemeClr val="dk1"/>
                </a:solidFill>
                <a:highlight>
                  <a:srgbClr val="FBEDBB"/>
                </a:highlight>
                <a:latin typeface="Courier New"/>
                <a:ea typeface="Courier New"/>
                <a:cs typeface="Courier New"/>
                <a:sym typeface="Courier New"/>
              </a:rPr>
            </a:br>
            <a:r>
              <a:rPr b="0" i="0" lang="en" sz="900" u="none" cap="none" strike="noStrike">
                <a:solidFill>
                  <a:schemeClr val="dk1"/>
                </a:solidFill>
                <a:highlight>
                  <a:srgbClr val="FBEDBB"/>
                </a:highlight>
                <a:latin typeface="Courier New"/>
                <a:ea typeface="Courier New"/>
                <a:cs typeface="Courier New"/>
                <a:sym typeface="Courier New"/>
              </a:rPr>
              <a:t>  getFullName: </a:t>
            </a:r>
            <a:r>
              <a:rPr b="0" i="0" lang="en" sz="900" u="none" cap="none" strike="noStrike">
                <a:solidFill>
                  <a:srgbClr val="0000FF"/>
                </a:solidFill>
                <a:highlight>
                  <a:srgbClr val="FBEDBB"/>
                </a:highlight>
                <a:latin typeface="Courier New"/>
                <a:ea typeface="Courier New"/>
                <a:cs typeface="Courier New"/>
                <a:sym typeface="Courier New"/>
              </a:rPr>
              <a:t>function</a:t>
            </a:r>
            <a:r>
              <a:rPr b="0" i="0" lang="en" sz="900" u="none" cap="none" strike="noStrike">
                <a:solidFill>
                  <a:schemeClr val="dk1"/>
                </a:solidFill>
                <a:highlight>
                  <a:srgbClr val="FBEDBB"/>
                </a:highlight>
                <a:latin typeface="Courier New"/>
                <a:ea typeface="Courier New"/>
                <a:cs typeface="Courier New"/>
                <a:sym typeface="Courier New"/>
              </a:rPr>
              <a:t> () {</a:t>
            </a:r>
            <a:br>
              <a:rPr b="0" i="0" lang="en" sz="900" u="none" cap="none" strike="noStrike">
                <a:solidFill>
                  <a:schemeClr val="dk1"/>
                </a:solidFill>
                <a:highlight>
                  <a:srgbClr val="FBEDBB"/>
                </a:highlight>
                <a:latin typeface="Courier New"/>
                <a:ea typeface="Courier New"/>
                <a:cs typeface="Courier New"/>
                <a:sym typeface="Courier New"/>
              </a:rPr>
            </a:br>
            <a:r>
              <a:rPr b="0" i="0" lang="en" sz="900" u="none" cap="none" strike="noStrike">
                <a:solidFill>
                  <a:schemeClr val="dk1"/>
                </a:solidFill>
                <a:highlight>
                  <a:srgbClr val="FBEDBB"/>
                </a:highlight>
                <a:latin typeface="Courier New"/>
                <a:ea typeface="Courier New"/>
                <a:cs typeface="Courier New"/>
                <a:sym typeface="Courier New"/>
              </a:rPr>
              <a:t>    </a:t>
            </a:r>
            <a:r>
              <a:rPr b="0" i="0" lang="en" sz="900" u="none" cap="none" strike="noStrike">
                <a:solidFill>
                  <a:srgbClr val="0000FF"/>
                </a:solidFill>
                <a:highlight>
                  <a:srgbClr val="FBEDBB"/>
                </a:highlight>
                <a:latin typeface="Courier New"/>
                <a:ea typeface="Courier New"/>
                <a:cs typeface="Courier New"/>
                <a:sym typeface="Courier New"/>
              </a:rPr>
              <a:t>return</a:t>
            </a:r>
            <a:r>
              <a:rPr b="0" i="0" lang="en" sz="900" u="none" cap="none" strike="noStrike">
                <a:solidFill>
                  <a:schemeClr val="dk1"/>
                </a:solidFill>
                <a:highlight>
                  <a:srgbClr val="FBEDBB"/>
                </a:highlight>
                <a:latin typeface="Courier New"/>
                <a:ea typeface="Courier New"/>
                <a:cs typeface="Courier New"/>
                <a:sym typeface="Courier New"/>
              </a:rPr>
              <a:t> </a:t>
            </a:r>
            <a:r>
              <a:rPr b="0" i="0" lang="en" sz="900" u="none" cap="none" strike="noStrike">
                <a:solidFill>
                  <a:srgbClr val="800080"/>
                </a:solidFill>
                <a:highlight>
                  <a:srgbClr val="FBEDBB"/>
                </a:highlight>
                <a:latin typeface="Courier New"/>
                <a:ea typeface="Courier New"/>
                <a:cs typeface="Courier New"/>
                <a:sym typeface="Courier New"/>
              </a:rPr>
              <a:t>"Mr. "</a:t>
            </a:r>
            <a:r>
              <a:rPr b="0" i="0" lang="en" sz="900" u="none" cap="none" strike="noStrike">
                <a:solidFill>
                  <a:schemeClr val="dk1"/>
                </a:solidFill>
                <a:highlight>
                  <a:srgbClr val="FBEDBB"/>
                </a:highlight>
                <a:latin typeface="Courier New"/>
                <a:ea typeface="Courier New"/>
                <a:cs typeface="Courier New"/>
                <a:sym typeface="Courier New"/>
              </a:rPr>
              <a:t>+ </a:t>
            </a:r>
            <a:r>
              <a:rPr b="0" i="0" lang="en" sz="900" u="none" cap="none" strike="noStrike">
                <a:solidFill>
                  <a:srgbClr val="0000FF"/>
                </a:solidFill>
                <a:highlight>
                  <a:srgbClr val="FBEDBB"/>
                </a:highlight>
                <a:latin typeface="Courier New"/>
                <a:ea typeface="Courier New"/>
                <a:cs typeface="Courier New"/>
                <a:sym typeface="Courier New"/>
              </a:rPr>
              <a:t>this</a:t>
            </a:r>
            <a:r>
              <a:rPr b="0" i="0" lang="en" sz="900" u="none" cap="none" strike="noStrike">
                <a:solidFill>
                  <a:schemeClr val="dk1"/>
                </a:solidFill>
                <a:highlight>
                  <a:srgbClr val="FBEDBB"/>
                </a:highlight>
                <a:latin typeface="Courier New"/>
                <a:ea typeface="Courier New"/>
                <a:cs typeface="Courier New"/>
                <a:sym typeface="Courier New"/>
              </a:rPr>
              <a:t>.lastName; </a:t>
            </a:r>
            <a:br>
              <a:rPr b="0" i="0" lang="en" sz="900" u="none" cap="none" strike="noStrike">
                <a:solidFill>
                  <a:schemeClr val="dk1"/>
                </a:solidFill>
                <a:highlight>
                  <a:srgbClr val="FBEDBB"/>
                </a:highlight>
                <a:latin typeface="Courier New"/>
                <a:ea typeface="Courier New"/>
                <a:cs typeface="Courier New"/>
                <a:sym typeface="Courier New"/>
              </a:rPr>
            </a:br>
            <a:r>
              <a:rPr b="0" i="0" lang="en" sz="900" u="none" cap="none" strike="noStrike">
                <a:solidFill>
                  <a:schemeClr val="dk1"/>
                </a:solidFill>
                <a:highlight>
                  <a:srgbClr val="FBEDBB"/>
                </a:highlight>
                <a:latin typeface="Courier New"/>
                <a:ea typeface="Courier New"/>
                <a:cs typeface="Courier New"/>
                <a:sym typeface="Courier New"/>
              </a:rPr>
              <a:t>  }  </a:t>
            </a:r>
            <a:br>
              <a:rPr b="0" i="0" lang="en" sz="900" u="none" cap="none" strike="noStrike">
                <a:solidFill>
                  <a:schemeClr val="dk1"/>
                </a:solidFill>
                <a:highlight>
                  <a:srgbClr val="FBEDBB"/>
                </a:highlight>
                <a:latin typeface="Courier New"/>
                <a:ea typeface="Courier New"/>
                <a:cs typeface="Courier New"/>
                <a:sym typeface="Courier New"/>
              </a:rPr>
            </a:br>
            <a:r>
              <a:rPr b="0" i="0" lang="en" sz="900" u="none" cap="none" strike="noStrike">
                <a:solidFill>
                  <a:schemeClr val="dk1"/>
                </a:solidFill>
                <a:highlight>
                  <a:srgbClr val="FBEDBB"/>
                </a:highlight>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Namespace-   Set of UnTyped objects. Same as namespace in java.</a:t>
            </a:r>
            <a:endParaRPr b="0" i="0" sz="1800" u="none" cap="none" strike="noStrike">
              <a:solidFill>
                <a:srgbClr val="000000"/>
              </a:solidFill>
              <a:latin typeface="Arial"/>
              <a:ea typeface="Arial"/>
              <a:cs typeface="Arial"/>
              <a:sym typeface="Arial"/>
            </a:endParaRPr>
          </a:p>
          <a:p>
            <a:pPr indent="-317500" lvl="1" marL="914400" marR="63500" rtl="0" algn="l">
              <a:lnSpc>
                <a:spcPct val="115000"/>
              </a:lnSpc>
              <a:spcBef>
                <a:spcPts val="0"/>
              </a:spcBef>
              <a:spcAft>
                <a:spcPts val="0"/>
              </a:spcAft>
              <a:buClr>
                <a:srgbClr val="000000"/>
              </a:buClr>
              <a:buSzPts val="1400"/>
              <a:buFont typeface="Arial"/>
              <a:buChar char="○"/>
            </a:pPr>
            <a:r>
              <a:rPr b="0" i="0" lang="en" sz="900" u="none" cap="none" strike="noStrike">
                <a:solidFill>
                  <a:srgbClr val="0000FF"/>
                </a:solidFill>
                <a:highlight>
                  <a:srgbClr val="FBEDBB"/>
                </a:highlight>
                <a:latin typeface="Courier New"/>
                <a:ea typeface="Courier New"/>
                <a:cs typeface="Courier New"/>
                <a:sym typeface="Courier New"/>
              </a:rPr>
              <a:t>var</a:t>
            </a:r>
            <a:r>
              <a:rPr b="0" i="0" lang="en" sz="900" u="none" cap="none" strike="noStrike">
                <a:solidFill>
                  <a:schemeClr val="dk1"/>
                </a:solidFill>
                <a:highlight>
                  <a:srgbClr val="FBEDBB"/>
                </a:highlight>
                <a:latin typeface="Courier New"/>
                <a:ea typeface="Courier New"/>
                <a:cs typeface="Courier New"/>
                <a:sym typeface="Courier New"/>
              </a:rPr>
              <a:t> myApp = { model:{}, view:{}, ctrl:{} };</a:t>
            </a:r>
            <a:endParaRPr b="0" i="0" sz="14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Typed object- instantiates a class. </a:t>
            </a:r>
            <a:endParaRPr b="0" i="0" sz="1800" u="none" cap="none" strike="noStrike">
              <a:solidFill>
                <a:srgbClr val="000000"/>
              </a:solidFill>
              <a:latin typeface="Arial"/>
              <a:ea typeface="Arial"/>
              <a:cs typeface="Arial"/>
              <a:sym typeface="Arial"/>
            </a:endParaRPr>
          </a:p>
          <a:p>
            <a:pPr indent="-317500" lvl="1" marL="914400" marR="63500" rtl="0" algn="l">
              <a:lnSpc>
                <a:spcPct val="115000"/>
              </a:lnSpc>
              <a:spcBef>
                <a:spcPts val="0"/>
              </a:spcBef>
              <a:spcAft>
                <a:spcPts val="0"/>
              </a:spcAft>
              <a:buClr>
                <a:srgbClr val="000000"/>
              </a:buClr>
              <a:buSzPts val="1400"/>
              <a:buFont typeface="Arial"/>
              <a:buChar char="○"/>
            </a:pPr>
            <a:r>
              <a:rPr b="0" i="0" lang="en" sz="900" u="none" cap="none" strike="noStrike">
                <a:solidFill>
                  <a:srgbClr val="0000FF"/>
                </a:solidFill>
                <a:highlight>
                  <a:srgbClr val="FBEDBB"/>
                </a:highlight>
                <a:latin typeface="Courier New"/>
                <a:ea typeface="Courier New"/>
                <a:cs typeface="Courier New"/>
                <a:sym typeface="Courier New"/>
              </a:rPr>
              <a:t>var</a:t>
            </a:r>
            <a:r>
              <a:rPr b="0" i="0" lang="en" sz="900" u="none" cap="none" strike="noStrike">
                <a:solidFill>
                  <a:schemeClr val="dk1"/>
                </a:solidFill>
                <a:highlight>
                  <a:srgbClr val="FBEDBB"/>
                </a:highlight>
                <a:latin typeface="Courier New"/>
                <a:ea typeface="Courier New"/>
                <a:cs typeface="Courier New"/>
                <a:sym typeface="Courier New"/>
              </a:rPr>
              <a:t> arr=new Uint8Array(2);	arr[0]=8;arr[1]=2;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400" u="none" cap="none" strike="noStrike">
                <a:solidFill>
                  <a:schemeClr val="dk1"/>
                </a:solidFill>
                <a:latin typeface="Arial"/>
                <a:ea typeface="Arial"/>
                <a:cs typeface="Arial"/>
                <a:sym typeface="Arial"/>
              </a:rPr>
              <a:t>Data Structures:</a:t>
            </a:r>
            <a:endParaRPr b="0" i="0" sz="2400" u="none" cap="none" strike="noStrike">
              <a:solidFill>
                <a:schemeClr val="dk1"/>
              </a:solidFill>
              <a:latin typeface="Arial"/>
              <a:ea typeface="Arial"/>
              <a:cs typeface="Arial"/>
              <a:sym typeface="Arial"/>
            </a:endParaRPr>
          </a:p>
        </p:txBody>
      </p:sp>
      <p:sp>
        <p:nvSpPr>
          <p:cNvPr id="190" name="Google Shape;190;p17"/>
          <p:cNvSpPr txBox="1"/>
          <p:nvPr>
            <p:ph idx="1" type="body"/>
          </p:nvPr>
        </p:nvSpPr>
        <p:spPr>
          <a:xfrm>
            <a:off x="311700" y="913275"/>
            <a:ext cx="8520600" cy="3970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Array Lists- dynamic arrays.</a:t>
            </a:r>
            <a:endParaRPr b="0" i="0" sz="1800" u="none" cap="none" strike="noStrike">
              <a:solidFill>
                <a:srgbClr val="000000"/>
              </a:solidFill>
              <a:latin typeface="Arial"/>
              <a:ea typeface="Arial"/>
              <a:cs typeface="Arial"/>
              <a:sym typeface="Arial"/>
            </a:endParaRPr>
          </a:p>
          <a:p>
            <a:pPr indent="-317500" lvl="1" marL="914400" marR="0" rtl="0" algn="l">
              <a:lnSpc>
                <a:spcPct val="115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Var array= [1,2,3,4];</a:t>
            </a:r>
            <a:endParaRPr b="0" i="0" sz="1400" u="none" cap="none" strike="noStrike">
              <a:solidFill>
                <a:srgbClr val="000000"/>
              </a:solidFill>
              <a:latin typeface="Arial"/>
              <a:ea typeface="Arial"/>
              <a:cs typeface="Arial"/>
              <a:sym typeface="Arial"/>
            </a:endParaRPr>
          </a:p>
          <a:p>
            <a:pPr indent="-317500" lvl="1" marL="914400" marR="0" rtl="0" algn="l">
              <a:lnSpc>
                <a:spcPct val="115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Methods: push(),pop(),slice(),indexof()....</a:t>
            </a:r>
            <a:endParaRPr b="0" i="0" sz="14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chemeClr val="dk1"/>
                </a:solidFill>
                <a:latin typeface="Arial"/>
                <a:ea typeface="Arial"/>
                <a:cs typeface="Arial"/>
                <a:sym typeface="Arial"/>
              </a:rPr>
              <a:t>Records</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Maps</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Entity tables</a:t>
            </a:r>
            <a:endParaRPr b="0" i="0" sz="1800" u="none" cap="none" strike="noStrike">
              <a:solidFill>
                <a:srgbClr val="000000"/>
              </a:solidFill>
              <a:latin typeface="Arial"/>
              <a:ea typeface="Arial"/>
              <a:cs typeface="Arial"/>
              <a:sym typeface="Arial"/>
            </a:endParaRPr>
          </a:p>
          <a:p>
            <a:pPr indent="-317500" lvl="1" marL="914400" marR="0" rtl="0" algn="l">
              <a:lnSpc>
                <a:spcPct val="115000"/>
              </a:lnSpc>
              <a:spcBef>
                <a:spcPts val="0"/>
              </a:spcBef>
              <a:spcAft>
                <a:spcPts val="0"/>
              </a:spcAft>
              <a:buClr>
                <a:srgbClr val="000000"/>
              </a:buClr>
              <a:buSzPts val="1400"/>
              <a:buFont typeface="Arial"/>
              <a:buChar char="○"/>
            </a:pPr>
            <a:r>
              <a:rPr b="0" i="0" lang="en" sz="1400" u="none" cap="none" strike="noStrike">
                <a:solidFill>
                  <a:srgbClr val="111111"/>
                </a:solidFill>
                <a:highlight>
                  <a:srgbClr val="FFFFFF"/>
                </a:highlight>
                <a:latin typeface="Arial"/>
                <a:ea typeface="Arial"/>
                <a:cs typeface="Arial"/>
                <a:sym typeface="Arial"/>
              </a:rPr>
              <a:t>“</a:t>
            </a:r>
            <a:r>
              <a:rPr b="1" i="0" lang="en" sz="1400" u="none" cap="none" strike="noStrike">
                <a:solidFill>
                  <a:srgbClr val="111111"/>
                </a:solidFill>
                <a:highlight>
                  <a:srgbClr val="FFFFFF"/>
                </a:highlight>
                <a:latin typeface="Arial"/>
                <a:ea typeface="Arial"/>
                <a:cs typeface="Arial"/>
                <a:sym typeface="Arial"/>
              </a:rPr>
              <a:t>Special maps</a:t>
            </a:r>
            <a:r>
              <a:rPr b="0" i="0" lang="en" sz="1400" u="none" cap="none" strike="noStrike">
                <a:solidFill>
                  <a:srgbClr val="111111"/>
                </a:solidFill>
                <a:highlight>
                  <a:srgbClr val="FFFFFF"/>
                </a:highlight>
                <a:latin typeface="Arial"/>
                <a:ea typeface="Arial"/>
                <a:cs typeface="Arial"/>
                <a:sym typeface="Arial"/>
              </a:rPr>
              <a:t>” where the values are entity records with a standard ID (or </a:t>
            </a:r>
            <a:r>
              <a:rPr b="0" i="1" lang="en" sz="1400" u="none" cap="none" strike="noStrike">
                <a:solidFill>
                  <a:srgbClr val="111111"/>
                </a:solidFill>
                <a:highlight>
                  <a:srgbClr val="FFFFFF"/>
                </a:highlight>
                <a:latin typeface="Arial"/>
                <a:ea typeface="Arial"/>
                <a:cs typeface="Arial"/>
                <a:sym typeface="Arial"/>
              </a:rPr>
              <a:t>primary key</a:t>
            </a:r>
            <a:r>
              <a:rPr b="0" i="0" lang="en" sz="1400" u="none" cap="none" strike="noStrike">
                <a:solidFill>
                  <a:srgbClr val="111111"/>
                </a:solidFill>
                <a:highlight>
                  <a:srgbClr val="FFFFFF"/>
                </a:highlight>
                <a:latin typeface="Arial"/>
                <a:ea typeface="Arial"/>
                <a:cs typeface="Arial"/>
                <a:sym typeface="Arial"/>
              </a:rPr>
              <a:t>) slot, such that the keys of the map are the standard IDs of these entity records.</a:t>
            </a:r>
            <a:endParaRPr b="0" i="0" sz="1400" u="none" cap="none" strike="noStrike">
              <a:solidFill>
                <a:srgbClr val="111111"/>
              </a:solidFill>
              <a:highlight>
                <a:srgbClr val="FFFFFF"/>
              </a:highlight>
              <a:latin typeface="Arial"/>
              <a:ea typeface="Arial"/>
              <a:cs typeface="Arial"/>
              <a:sym typeface="Arial"/>
            </a:endParaRPr>
          </a:p>
          <a:p>
            <a:pPr indent="-228600" lvl="1" marL="914400" marR="0" rtl="0" algn="l">
              <a:lnSpc>
                <a:spcPct val="115000"/>
              </a:lnSpc>
              <a:spcBef>
                <a:spcPts val="0"/>
              </a:spcBef>
              <a:spcAft>
                <a:spcPts val="0"/>
              </a:spcAft>
              <a:buClr>
                <a:srgbClr val="111111"/>
              </a:buClr>
              <a:buSzPts val="1400"/>
              <a:buFont typeface="Arial"/>
              <a:buNone/>
            </a:pPr>
            <a:r>
              <a:t/>
            </a:r>
            <a:endParaRPr b="0" i="0" sz="1400" u="none" cap="none" strike="noStrike">
              <a:solidFill>
                <a:srgbClr val="111111"/>
              </a:solidFill>
              <a:highlight>
                <a:srgbClr val="FFFFFF"/>
              </a:highlight>
              <a:latin typeface="Arial"/>
              <a:ea typeface="Arial"/>
              <a:cs typeface="Arial"/>
              <a:sym typeface="Arial"/>
            </a:endParaRPr>
          </a:p>
          <a:p>
            <a:pPr indent="0" lvl="0" marL="0" marR="0" rtl="0" algn="l">
              <a:lnSpc>
                <a:spcPct val="115000"/>
              </a:lnSpc>
              <a:spcBef>
                <a:spcPts val="1600"/>
              </a:spcBef>
              <a:spcAft>
                <a:spcPts val="1600"/>
              </a:spcAft>
              <a:buClr>
                <a:schemeClr val="dk2"/>
              </a:buClr>
              <a:buSzPts val="1800"/>
              <a:buFont typeface="Arial"/>
              <a:buNone/>
            </a:pPr>
            <a:r>
              <a:t/>
            </a:r>
            <a:endParaRPr b="0" i="0" sz="1800" u="none" cap="none" strike="noStrike">
              <a:solidFill>
                <a:srgbClr val="000000"/>
              </a:solidFill>
              <a:latin typeface="Arial"/>
              <a:ea typeface="Arial"/>
              <a:cs typeface="Arial"/>
              <a:sym typeface="Arial"/>
            </a:endParaRPr>
          </a:p>
        </p:txBody>
      </p:sp>
      <p:graphicFrame>
        <p:nvGraphicFramePr>
          <p:cNvPr id="191" name="Google Shape;191;p17"/>
          <p:cNvGraphicFramePr/>
          <p:nvPr/>
        </p:nvGraphicFramePr>
        <p:xfrm>
          <a:off x="1200925" y="3541825"/>
          <a:ext cx="3000000" cy="3000000"/>
        </p:xfrm>
        <a:graphic>
          <a:graphicData uri="http://schemas.openxmlformats.org/drawingml/2006/table">
            <a:tbl>
              <a:tblPr>
                <a:noFill/>
                <a:tableStyleId>{564BA2B4-A531-42F4-ACF4-2B8FE8E745BB}</a:tableStyleId>
              </a:tblPr>
              <a:tblGrid>
                <a:gridCol w="1524475"/>
                <a:gridCol w="44323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Value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solidFill>
                            <a:srgbClr val="111111"/>
                          </a:solidFill>
                          <a:highlight>
                            <a:srgbClr val="FFFFFF"/>
                          </a:highlight>
                        </a:rPr>
                        <a:t>006251587X</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solidFill>
                            <a:srgbClr val="111111"/>
                          </a:solidFill>
                          <a:highlight>
                            <a:srgbClr val="FFFFFF"/>
                          </a:highlight>
                        </a:rPr>
                        <a:t>{ isbn:"006251587X," title:"Weaving the Web", year:2000 }</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solidFill>
                            <a:srgbClr val="111111"/>
                          </a:solidFill>
                          <a:highlight>
                            <a:srgbClr val="FFFFFF"/>
                          </a:highlight>
                        </a:rPr>
                        <a:t>0465026567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solidFill>
                            <a:srgbClr val="111111"/>
                          </a:solidFill>
                          <a:highlight>
                            <a:srgbClr val="FFFFFF"/>
                          </a:highlight>
                        </a:rPr>
                        <a:t>{ isbn:"0465026567," title:"Gödel, Escher, Bach", year:1999 }</a:t>
                      </a:r>
                      <a:endParaRPr sz="1400" u="none" cap="none" strike="noStrike"/>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FF9900"/>
                </a:solidFill>
              </a:rPr>
              <a:t>Why JavaScript…?</a:t>
            </a:r>
            <a:endParaRPr>
              <a:solidFill>
                <a:srgbClr val="FF9900"/>
              </a:solidFill>
            </a:endParaRPr>
          </a:p>
        </p:txBody>
      </p:sp>
      <p:sp>
        <p:nvSpPr>
          <p:cNvPr id="60" name="Google Shape;60;p2"/>
          <p:cNvSpPr txBox="1"/>
          <p:nvPr>
            <p:ph idx="1" type="body"/>
          </p:nvPr>
        </p:nvSpPr>
        <p:spPr>
          <a:xfrm>
            <a:off x="311700" y="1152475"/>
            <a:ext cx="39480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4A86E8"/>
              </a:buClr>
              <a:buSzPts val="1800"/>
              <a:buChar char="●"/>
            </a:pPr>
            <a:r>
              <a:rPr lang="en">
                <a:solidFill>
                  <a:srgbClr val="4A86E8"/>
                </a:solidFill>
              </a:rPr>
              <a:t>Client side web development</a:t>
            </a:r>
            <a:endParaRPr>
              <a:solidFill>
                <a:srgbClr val="4A86E8"/>
              </a:solidFill>
            </a:endParaRPr>
          </a:p>
          <a:p>
            <a:pPr indent="-317500" lvl="1" marL="914400" rtl="0" algn="l">
              <a:lnSpc>
                <a:spcPct val="150000"/>
              </a:lnSpc>
              <a:spcBef>
                <a:spcPts val="0"/>
              </a:spcBef>
              <a:spcAft>
                <a:spcPts val="0"/>
              </a:spcAft>
              <a:buSzPts val="1400"/>
              <a:buChar char="○"/>
            </a:pPr>
            <a:r>
              <a:rPr lang="en"/>
              <a:t>Native JavaScript</a:t>
            </a:r>
            <a:endParaRPr/>
          </a:p>
          <a:p>
            <a:pPr indent="-317500" lvl="1" marL="914400" rtl="0" algn="l">
              <a:lnSpc>
                <a:spcPct val="150000"/>
              </a:lnSpc>
              <a:spcBef>
                <a:spcPts val="0"/>
              </a:spcBef>
              <a:spcAft>
                <a:spcPts val="0"/>
              </a:spcAft>
              <a:buSzPts val="1400"/>
              <a:buChar char="○"/>
            </a:pPr>
            <a:r>
              <a:rPr lang="en"/>
              <a:t>JQuery</a:t>
            </a:r>
            <a:endParaRPr/>
          </a:p>
          <a:p>
            <a:pPr indent="-317500" lvl="1" marL="914400" rtl="0" algn="l">
              <a:lnSpc>
                <a:spcPct val="150000"/>
              </a:lnSpc>
              <a:spcBef>
                <a:spcPts val="0"/>
              </a:spcBef>
              <a:spcAft>
                <a:spcPts val="0"/>
              </a:spcAft>
              <a:buSzPts val="1400"/>
              <a:buChar char="○"/>
            </a:pPr>
            <a:r>
              <a:rPr lang="en"/>
              <a:t>Angular, React</a:t>
            </a:r>
            <a:endParaRPr/>
          </a:p>
          <a:p>
            <a:pPr indent="0" lvl="0" marL="0" rtl="0" algn="l">
              <a:lnSpc>
                <a:spcPct val="150000"/>
              </a:lnSpc>
              <a:spcBef>
                <a:spcPts val="0"/>
              </a:spcBef>
              <a:spcAft>
                <a:spcPts val="0"/>
              </a:spcAft>
              <a:buSzPts val="1800"/>
              <a:buNone/>
            </a:pPr>
            <a:r>
              <a:t/>
            </a:r>
            <a:endParaRPr/>
          </a:p>
          <a:p>
            <a:pPr indent="-342900" lvl="0" marL="457200" rtl="0" algn="l">
              <a:lnSpc>
                <a:spcPct val="150000"/>
              </a:lnSpc>
              <a:spcBef>
                <a:spcPts val="0"/>
              </a:spcBef>
              <a:spcAft>
                <a:spcPts val="0"/>
              </a:spcAft>
              <a:buClr>
                <a:srgbClr val="980000"/>
              </a:buClr>
              <a:buSzPts val="1800"/>
              <a:buChar char="●"/>
            </a:pPr>
            <a:r>
              <a:rPr lang="en">
                <a:solidFill>
                  <a:srgbClr val="980000"/>
                </a:solidFill>
              </a:rPr>
              <a:t>Server side development</a:t>
            </a:r>
            <a:endParaRPr>
              <a:solidFill>
                <a:srgbClr val="980000"/>
              </a:solidFill>
            </a:endParaRPr>
          </a:p>
          <a:p>
            <a:pPr indent="-317500" lvl="1" marL="914400" rtl="0" algn="l">
              <a:lnSpc>
                <a:spcPct val="150000"/>
              </a:lnSpc>
              <a:spcBef>
                <a:spcPts val="0"/>
              </a:spcBef>
              <a:spcAft>
                <a:spcPts val="0"/>
              </a:spcAft>
              <a:buSzPts val="1400"/>
              <a:buChar char="○"/>
            </a:pPr>
            <a:r>
              <a:rPr lang="en"/>
              <a:t>NodeJS</a:t>
            </a:r>
            <a:endParaRPr/>
          </a:p>
          <a:p>
            <a:pPr indent="-317500" lvl="1" marL="914400" rtl="0" algn="l">
              <a:lnSpc>
                <a:spcPct val="150000"/>
              </a:lnSpc>
              <a:spcBef>
                <a:spcPts val="0"/>
              </a:spcBef>
              <a:spcAft>
                <a:spcPts val="0"/>
              </a:spcAft>
              <a:buSzPts val="1400"/>
              <a:buChar char="○"/>
            </a:pPr>
            <a:r>
              <a:rPr lang="en"/>
              <a:t>Express</a:t>
            </a:r>
            <a:endParaRPr/>
          </a:p>
          <a:p>
            <a:pPr indent="0" lvl="0" marL="914400" rtl="0" algn="l">
              <a:lnSpc>
                <a:spcPct val="115000"/>
              </a:lnSpc>
              <a:spcBef>
                <a:spcPts val="0"/>
              </a:spcBef>
              <a:spcAft>
                <a:spcPts val="0"/>
              </a:spcAft>
              <a:buSzPts val="1800"/>
              <a:buNone/>
            </a:pPr>
            <a:r>
              <a:t/>
            </a:r>
            <a:endParaRPr/>
          </a:p>
        </p:txBody>
      </p:sp>
      <p:sp>
        <p:nvSpPr>
          <p:cNvPr id="61" name="Google Shape;61;p2"/>
          <p:cNvSpPr txBox="1"/>
          <p:nvPr>
            <p:ph idx="1" type="body"/>
          </p:nvPr>
        </p:nvSpPr>
        <p:spPr>
          <a:xfrm>
            <a:off x="4795450" y="1128600"/>
            <a:ext cx="39480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2"/>
              </a:buClr>
              <a:buSzPts val="1800"/>
              <a:buFont typeface="Arial"/>
              <a:buChar char="●"/>
            </a:pPr>
            <a:r>
              <a:rPr lang="en"/>
              <a:t>Browser Extensions</a:t>
            </a:r>
            <a:endParaRPr/>
          </a:p>
          <a:p>
            <a:pPr indent="-342900" lvl="0" marL="457200" marR="0" rtl="0" algn="l">
              <a:lnSpc>
                <a:spcPct val="150000"/>
              </a:lnSpc>
              <a:spcBef>
                <a:spcPts val="0"/>
              </a:spcBef>
              <a:spcAft>
                <a:spcPts val="0"/>
              </a:spcAft>
              <a:buSzPts val="1800"/>
              <a:buChar char="●"/>
            </a:pPr>
            <a:r>
              <a:rPr lang="en"/>
              <a:t>Desktop Applications</a:t>
            </a:r>
            <a:endParaRPr/>
          </a:p>
          <a:p>
            <a:pPr indent="-342900" lvl="0" marL="457200" marR="0" rtl="0" algn="l">
              <a:lnSpc>
                <a:spcPct val="150000"/>
              </a:lnSpc>
              <a:spcBef>
                <a:spcPts val="0"/>
              </a:spcBef>
              <a:spcAft>
                <a:spcPts val="0"/>
              </a:spcAft>
              <a:buSzPts val="1800"/>
              <a:buChar char="●"/>
            </a:pPr>
            <a:r>
              <a:rPr lang="en"/>
              <a:t>Mobile Applications</a:t>
            </a:r>
            <a:endParaRPr/>
          </a:p>
          <a:p>
            <a:pPr indent="-342900" lvl="0" marL="457200" marR="0" rtl="0" algn="l">
              <a:lnSpc>
                <a:spcPct val="150000"/>
              </a:lnSpc>
              <a:spcBef>
                <a:spcPts val="0"/>
              </a:spcBef>
              <a:spcAft>
                <a:spcPts val="0"/>
              </a:spcAft>
              <a:buSzPts val="1800"/>
              <a:buChar char="●"/>
            </a:pPr>
            <a:r>
              <a:rPr lang="en"/>
              <a:t>IOT Applications</a:t>
            </a:r>
            <a:endParaRPr/>
          </a:p>
          <a:p>
            <a:pPr indent="0" lvl="0" marL="914400" rtl="0" algn="l">
              <a:lnSpc>
                <a:spcPct val="115000"/>
              </a:lnSpc>
              <a:spcBef>
                <a:spcPts val="0"/>
              </a:spcBef>
              <a:spcAft>
                <a:spcPts val="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Control Flow and error handling</a:t>
            </a:r>
            <a:endParaRPr b="0" i="0" sz="2800" u="none" cap="none" strike="noStrike">
              <a:solidFill>
                <a:schemeClr val="dk1"/>
              </a:solidFill>
              <a:latin typeface="Arial"/>
              <a:ea typeface="Arial"/>
              <a:cs typeface="Arial"/>
              <a:sym typeface="Arial"/>
            </a:endParaRPr>
          </a:p>
        </p:txBody>
      </p:sp>
      <p:sp>
        <p:nvSpPr>
          <p:cNvPr id="197" name="Google Shape;197;p18"/>
          <p:cNvSpPr txBox="1"/>
          <p:nvPr>
            <p:ph idx="1" type="body"/>
          </p:nvPr>
        </p:nvSpPr>
        <p:spPr>
          <a:xfrm>
            <a:off x="360450" y="118015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2"/>
              </a:buClr>
              <a:buSzPts val="1800"/>
              <a:buFont typeface="Arial"/>
              <a:buNone/>
            </a:pPr>
            <a:r>
              <a:rPr b="0" i="0" lang="en" sz="1800" u="none" cap="none" strike="noStrike">
                <a:solidFill>
                  <a:srgbClr val="000000"/>
                </a:solidFill>
                <a:latin typeface="Arial"/>
                <a:ea typeface="Arial"/>
                <a:cs typeface="Arial"/>
                <a:sym typeface="Arial"/>
              </a:rPr>
              <a:t>Block Statement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chemeClr val="dk2"/>
              </a:buClr>
              <a:buSzPts val="1800"/>
              <a:buFont typeface="Arial"/>
              <a:buNone/>
            </a:pPr>
            <a:r>
              <a:rPr b="0" i="0" lang="en" sz="1800" u="none" cap="none" strike="noStrike">
                <a:solidFill>
                  <a:srgbClr val="000000"/>
                </a:solidFill>
                <a:latin typeface="Arial"/>
                <a:ea typeface="Arial"/>
                <a:cs typeface="Arial"/>
                <a:sym typeface="Arial"/>
              </a:rPr>
              <a:t>Break</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chemeClr val="dk2"/>
              </a:buClr>
              <a:buSzPts val="1800"/>
              <a:buFont typeface="Arial"/>
              <a:buNone/>
            </a:pPr>
            <a:r>
              <a:rPr b="0" i="0" lang="en" sz="1800" u="none" cap="none" strike="noStrike">
                <a:solidFill>
                  <a:srgbClr val="000000"/>
                </a:solidFill>
                <a:latin typeface="Arial"/>
                <a:ea typeface="Arial"/>
                <a:cs typeface="Arial"/>
                <a:sym typeface="Arial"/>
              </a:rPr>
              <a:t>Continue</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chemeClr val="dk2"/>
              </a:buClr>
              <a:buSzPts val="1800"/>
              <a:buFont typeface="Arial"/>
              <a:buNone/>
            </a:pPr>
            <a:r>
              <a:rPr b="0" i="0" lang="en" sz="1800" u="none" cap="none" strike="noStrike">
                <a:solidFill>
                  <a:srgbClr val="000000"/>
                </a:solidFill>
                <a:latin typeface="Arial"/>
                <a:ea typeface="Arial"/>
                <a:cs typeface="Arial"/>
                <a:sym typeface="Arial"/>
              </a:rPr>
              <a:t>Empty</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chemeClr val="dk2"/>
              </a:buClr>
              <a:buSzPts val="1800"/>
              <a:buFont typeface="Arial"/>
              <a:buNone/>
            </a:pPr>
            <a:r>
              <a:rPr b="0" i="0" lang="en" sz="1800" u="none" cap="none" strike="noStrike">
                <a:solidFill>
                  <a:srgbClr val="000000"/>
                </a:solidFill>
                <a:latin typeface="Arial"/>
                <a:ea typeface="Arial"/>
                <a:cs typeface="Arial"/>
                <a:sym typeface="Arial"/>
              </a:rPr>
              <a:t>If else</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chemeClr val="dk2"/>
              </a:buClr>
              <a:buSzPts val="1800"/>
              <a:buFont typeface="Arial"/>
              <a:buNone/>
            </a:pPr>
            <a:r>
              <a:rPr b="0" i="0" lang="en" sz="1800" u="none" cap="none" strike="noStrike">
                <a:solidFill>
                  <a:srgbClr val="000000"/>
                </a:solidFill>
                <a:latin typeface="Arial"/>
                <a:ea typeface="Arial"/>
                <a:cs typeface="Arial"/>
                <a:sym typeface="Arial"/>
              </a:rPr>
              <a:t>Switch</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chemeClr val="dk2"/>
              </a:buClr>
              <a:buSzPts val="1800"/>
              <a:buFont typeface="Arial"/>
              <a:buNone/>
            </a:pPr>
            <a:r>
              <a:rPr b="0" i="0" lang="en" sz="1800" u="none" cap="none" strike="noStrike">
                <a:solidFill>
                  <a:srgbClr val="000000"/>
                </a:solidFill>
                <a:latin typeface="Arial"/>
                <a:ea typeface="Arial"/>
                <a:cs typeface="Arial"/>
                <a:sym typeface="Arial"/>
              </a:rPr>
              <a:t>Throw</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chemeClr val="dk2"/>
              </a:buClr>
              <a:buSzPts val="1800"/>
              <a:buFont typeface="Arial"/>
              <a:buNone/>
            </a:pPr>
            <a:r>
              <a:rPr b="0" i="0" lang="en" sz="1800" u="none" cap="none" strike="noStrike">
                <a:solidFill>
                  <a:srgbClr val="000000"/>
                </a:solidFill>
                <a:latin typeface="Arial"/>
                <a:ea typeface="Arial"/>
                <a:cs typeface="Arial"/>
                <a:sym typeface="Arial"/>
              </a:rPr>
              <a:t>Try catch</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chemeClr val="dk2"/>
              </a:buClr>
              <a:buSzPts val="1800"/>
              <a:buFont typeface="Arial"/>
              <a:buNone/>
            </a:pPr>
            <a:r>
              <a:rPr b="0" i="0" lang="en" sz="1800" u="none" cap="none" strike="noStrike">
                <a:solidFill>
                  <a:srgbClr val="000000"/>
                </a:solidFill>
                <a:latin typeface="Arial"/>
                <a:ea typeface="Arial"/>
                <a:cs typeface="Arial"/>
                <a:sym typeface="Arial"/>
              </a:rPr>
              <a:t>for..in	</a:t>
            </a:r>
            <a:r>
              <a:rPr b="0" i="0" lang="en" sz="1800" u="none" cap="none" strike="noStrike">
                <a:solidFill>
                  <a:schemeClr val="dk2"/>
                </a:solidFill>
                <a:latin typeface="Arial"/>
                <a:ea typeface="Arial"/>
                <a:cs typeface="Arial"/>
                <a:sym typeface="Arial"/>
              </a:rPr>
              <a:t>		</a:t>
            </a:r>
            <a:endParaRPr b="1" i="0" sz="1300" u="none" cap="none" strike="noStrike">
              <a:solidFill>
                <a:srgbClr val="333333"/>
              </a:solidFill>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2"/>
              </a:buClr>
              <a:buSzPts val="1800"/>
              <a:buFont typeface="Arial"/>
              <a:buNone/>
            </a:pPr>
            <a:r>
              <a:rPr b="0" i="0" lang="en" sz="1800" u="none" cap="none" strike="noStrike">
                <a:solidFill>
                  <a:schemeClr val="dk2"/>
                </a:solidFill>
                <a:latin typeface="Arial"/>
                <a:ea typeface="Arial"/>
                <a:cs typeface="Arial"/>
                <a:sym typeface="Arial"/>
              </a:rPr>
              <a:t>				</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160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1600"/>
              </a:spcBef>
              <a:spcAft>
                <a:spcPts val="160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98" name="Google Shape;198;p18"/>
          <p:cNvSpPr/>
          <p:nvPr/>
        </p:nvSpPr>
        <p:spPr>
          <a:xfrm>
            <a:off x="3873000" y="1869025"/>
            <a:ext cx="3470100" cy="1646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39700" marR="139700" rtl="0" algn="l">
              <a:lnSpc>
                <a:spcPct val="129545"/>
              </a:lnSpc>
              <a:spcBef>
                <a:spcPts val="0"/>
              </a:spcBef>
              <a:spcAft>
                <a:spcPts val="0"/>
              </a:spcAft>
              <a:buClr>
                <a:srgbClr val="000000"/>
              </a:buClr>
              <a:buSzPts val="1100"/>
              <a:buFont typeface="Arial"/>
              <a:buNone/>
            </a:pPr>
            <a:r>
              <a:rPr b="0" i="0" lang="en" sz="1100" u="none" cap="none" strike="noStrike">
                <a:solidFill>
                  <a:srgbClr val="999999"/>
                </a:solidFill>
                <a:highlight>
                  <a:srgbClr val="FFFFFF"/>
                </a:highlight>
                <a:latin typeface="Verdana"/>
                <a:ea typeface="Verdana"/>
                <a:cs typeface="Verdana"/>
                <a:sym typeface="Verdana"/>
              </a:rPr>
              <a:t>{</a:t>
            </a:r>
            <a:br>
              <a:rPr b="0" i="0" lang="en" sz="1100" u="none" cap="none" strike="noStrike">
                <a:solidFill>
                  <a:srgbClr val="333333"/>
                </a:solidFill>
                <a:highlight>
                  <a:srgbClr val="FFFFFF"/>
                </a:highlight>
                <a:latin typeface="Verdana"/>
                <a:ea typeface="Verdana"/>
                <a:cs typeface="Verdana"/>
                <a:sym typeface="Verdana"/>
              </a:rPr>
            </a:br>
            <a:r>
              <a:rPr b="0" i="0" lang="en" sz="1100" u="none" cap="none" strike="noStrike">
                <a:solidFill>
                  <a:srgbClr val="333333"/>
                </a:solidFill>
                <a:highlight>
                  <a:srgbClr val="FFFFFF"/>
                </a:highlight>
                <a:latin typeface="Verdana"/>
                <a:ea typeface="Verdana"/>
                <a:cs typeface="Verdana"/>
                <a:sym typeface="Verdana"/>
              </a:rPr>
              <a:t>  </a:t>
            </a:r>
            <a:r>
              <a:rPr b="0" i="0" lang="en" sz="1100" u="none" cap="none" strike="noStrike">
                <a:solidFill>
                  <a:srgbClr val="0077AA"/>
                </a:solidFill>
                <a:highlight>
                  <a:srgbClr val="FFFFFF"/>
                </a:highlight>
                <a:latin typeface="Verdana"/>
                <a:ea typeface="Verdana"/>
                <a:cs typeface="Verdana"/>
                <a:sym typeface="Verdana"/>
              </a:rPr>
              <a:t>statement</a:t>
            </a:r>
            <a:r>
              <a:rPr b="0" i="1" lang="en" sz="1100" u="none" cap="none" strike="noStrike">
                <a:solidFill>
                  <a:srgbClr val="333333"/>
                </a:solidFill>
                <a:highlight>
                  <a:srgbClr val="FFFFFF"/>
                </a:highlight>
                <a:latin typeface="Verdana"/>
                <a:ea typeface="Verdana"/>
                <a:cs typeface="Verdana"/>
                <a:sym typeface="Verdana"/>
              </a:rPr>
              <a:t>;</a:t>
            </a:r>
            <a:endParaRPr b="0" i="1" sz="1100" u="none" cap="none" strike="noStrike">
              <a:solidFill>
                <a:srgbClr val="333333"/>
              </a:solidFill>
              <a:highlight>
                <a:srgbClr val="FFFFFF"/>
              </a:highlight>
              <a:latin typeface="Verdana"/>
              <a:ea typeface="Verdana"/>
              <a:cs typeface="Verdana"/>
              <a:sym typeface="Verdana"/>
            </a:endParaRPr>
          </a:p>
          <a:p>
            <a:pPr indent="0" lvl="0" marL="76200" marR="0" rtl="0" algn="l">
              <a:lnSpc>
                <a:spcPct val="115000"/>
              </a:lnSpc>
              <a:spcBef>
                <a:spcPts val="0"/>
              </a:spcBef>
              <a:spcAft>
                <a:spcPts val="0"/>
              </a:spcAft>
              <a:buClr>
                <a:schemeClr val="dk1"/>
              </a:buClr>
              <a:buSzPts val="1100"/>
              <a:buFont typeface="Arial"/>
              <a:buNone/>
            </a:pPr>
            <a:r>
              <a:rPr b="0" i="0" lang="en" sz="1100" u="none" cap="none" strike="noStrike">
                <a:solidFill>
                  <a:srgbClr val="999999"/>
                </a:solidFill>
                <a:highlight>
                  <a:srgbClr val="FFFFFF"/>
                </a:highlight>
                <a:latin typeface="Verdana"/>
                <a:ea typeface="Verdana"/>
                <a:cs typeface="Verdana"/>
                <a:sym typeface="Verdana"/>
              </a:rPr>
              <a:t>}</a:t>
            </a:r>
            <a:endParaRPr b="0" i="0" sz="1100" u="none" cap="none" strike="noStrike">
              <a:solidFill>
                <a:srgbClr val="333333"/>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9" name="Google Shape;199;p18"/>
          <p:cNvCxnSpPr/>
          <p:nvPr/>
        </p:nvCxnSpPr>
        <p:spPr>
          <a:xfrm>
            <a:off x="2206300" y="1502750"/>
            <a:ext cx="1543800" cy="628500"/>
          </a:xfrm>
          <a:prstGeom prst="straightConnector1">
            <a:avLst/>
          </a:prstGeom>
          <a:noFill/>
          <a:ln cap="flat" cmpd="sng" w="9525">
            <a:solidFill>
              <a:srgbClr val="000000"/>
            </a:solidFill>
            <a:prstDash val="solid"/>
            <a:round/>
            <a:headEnd len="sm" w="sm" type="none"/>
            <a:tailEnd len="med" w="med" type="triangle"/>
          </a:ln>
        </p:spPr>
      </p:cxnSp>
      <p:cxnSp>
        <p:nvCxnSpPr>
          <p:cNvPr id="200" name="Google Shape;200;p18"/>
          <p:cNvCxnSpPr/>
          <p:nvPr/>
        </p:nvCxnSpPr>
        <p:spPr>
          <a:xfrm>
            <a:off x="1147550" y="1871600"/>
            <a:ext cx="2547900" cy="396300"/>
          </a:xfrm>
          <a:prstGeom prst="straightConnector1">
            <a:avLst/>
          </a:prstGeom>
          <a:noFill/>
          <a:ln cap="flat" cmpd="sng" w="9525">
            <a:solidFill>
              <a:srgbClr val="000000"/>
            </a:solidFill>
            <a:prstDash val="solid"/>
            <a:round/>
            <a:headEnd len="sm" w="sm" type="none"/>
            <a:tailEnd len="med" w="med" type="triangle"/>
          </a:ln>
        </p:spPr>
      </p:cxnSp>
      <p:sp>
        <p:nvSpPr>
          <p:cNvPr id="201" name="Google Shape;201;p18"/>
          <p:cNvSpPr/>
          <p:nvPr/>
        </p:nvSpPr>
        <p:spPr>
          <a:xfrm>
            <a:off x="3873314" y="1868275"/>
            <a:ext cx="3470100" cy="1646100"/>
          </a:xfrm>
          <a:prstGeom prst="rect">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76200" marR="0" rtl="0" algn="l">
              <a:lnSpc>
                <a:spcPct val="115000"/>
              </a:lnSpc>
              <a:spcBef>
                <a:spcPts val="0"/>
              </a:spcBef>
              <a:spcAft>
                <a:spcPts val="0"/>
              </a:spcAft>
              <a:buClr>
                <a:srgbClr val="000000"/>
              </a:buClr>
              <a:buSzPts val="1100"/>
              <a:buFont typeface="Arial"/>
              <a:buNone/>
            </a:pPr>
            <a:r>
              <a:rPr b="0" i="0" lang="en" sz="1100" u="none" cap="none" strike="noStrike">
                <a:solidFill>
                  <a:srgbClr val="333333"/>
                </a:solidFill>
                <a:highlight>
                  <a:srgbClr val="FFFFFF"/>
                </a:highlight>
                <a:latin typeface="Verdana"/>
                <a:ea typeface="Verdana"/>
                <a:cs typeface="Verdana"/>
                <a:sym typeface="Verdana"/>
              </a:rPr>
              <a:t> </a:t>
            </a:r>
            <a:endParaRPr b="0" i="0" sz="1100" u="none" cap="none" strike="noStrike">
              <a:solidFill>
                <a:srgbClr val="333333"/>
              </a:solidFill>
              <a:highlight>
                <a:srgbClr val="FFFFFF"/>
              </a:highlight>
              <a:latin typeface="Verdana"/>
              <a:ea typeface="Verdana"/>
              <a:cs typeface="Verdana"/>
              <a:sym typeface="Verdana"/>
            </a:endParaRPr>
          </a:p>
          <a:p>
            <a:pPr indent="0" lvl="0" marL="76200" marR="0" rtl="0" algn="l">
              <a:lnSpc>
                <a:spcPct val="115000"/>
              </a:lnSpc>
              <a:spcBef>
                <a:spcPts val="0"/>
              </a:spcBef>
              <a:spcAft>
                <a:spcPts val="0"/>
              </a:spcAft>
              <a:buClr>
                <a:srgbClr val="000000"/>
              </a:buClr>
              <a:buSzPts val="1100"/>
              <a:buFont typeface="Arial"/>
              <a:buNone/>
            </a:pPr>
            <a:r>
              <a:rPr b="0" i="0" lang="en" sz="1100" u="none" cap="none" strike="noStrike">
                <a:solidFill>
                  <a:srgbClr val="0077AA"/>
                </a:solidFill>
                <a:highlight>
                  <a:srgbClr val="FFFFFF"/>
                </a:highlight>
                <a:latin typeface="Verdana"/>
                <a:ea typeface="Verdana"/>
                <a:cs typeface="Verdana"/>
                <a:sym typeface="Verdana"/>
              </a:rPr>
              <a:t>while</a:t>
            </a:r>
            <a:r>
              <a:rPr b="0" i="0" lang="en" sz="1100" u="none" cap="none" strike="noStrike">
                <a:solidFill>
                  <a:srgbClr val="333333"/>
                </a:solidFill>
                <a:highlight>
                  <a:srgbClr val="FFFFFF"/>
                </a:highlight>
                <a:latin typeface="Verdana"/>
                <a:ea typeface="Verdana"/>
                <a:cs typeface="Verdana"/>
                <a:sym typeface="Verdana"/>
              </a:rPr>
              <a:t> </a:t>
            </a:r>
            <a:r>
              <a:rPr b="0" i="0" lang="en" sz="1100" u="none" cap="none" strike="noStrike">
                <a:solidFill>
                  <a:srgbClr val="999999"/>
                </a:solidFill>
                <a:highlight>
                  <a:srgbClr val="FFFFFF"/>
                </a:highlight>
                <a:latin typeface="Verdana"/>
                <a:ea typeface="Verdana"/>
                <a:cs typeface="Verdana"/>
                <a:sym typeface="Verdana"/>
              </a:rPr>
              <a:t>(</a:t>
            </a:r>
            <a:r>
              <a:rPr b="0" i="0" lang="en" sz="1100" u="none" cap="none" strike="noStrike">
                <a:solidFill>
                  <a:srgbClr val="990055"/>
                </a:solidFill>
                <a:highlight>
                  <a:srgbClr val="FFFFFF"/>
                </a:highlight>
                <a:latin typeface="Verdana"/>
                <a:ea typeface="Verdana"/>
                <a:cs typeface="Verdana"/>
                <a:sym typeface="Verdana"/>
              </a:rPr>
              <a:t>Condition</a:t>
            </a:r>
            <a:r>
              <a:rPr b="0" i="0" lang="en" sz="1100" u="none" cap="none" strike="noStrike">
                <a:solidFill>
                  <a:srgbClr val="999999"/>
                </a:solidFill>
                <a:highlight>
                  <a:srgbClr val="FFFFFF"/>
                </a:highlight>
                <a:latin typeface="Verdana"/>
                <a:ea typeface="Verdana"/>
                <a:cs typeface="Verdana"/>
                <a:sym typeface="Verdana"/>
              </a:rPr>
              <a:t>)</a:t>
            </a:r>
            <a:r>
              <a:rPr b="0" i="0" lang="en" sz="1100" u="none" cap="none" strike="noStrike">
                <a:solidFill>
                  <a:srgbClr val="333333"/>
                </a:solidFill>
                <a:highlight>
                  <a:srgbClr val="FFFFFF"/>
                </a:highlight>
                <a:latin typeface="Verdana"/>
                <a:ea typeface="Verdana"/>
                <a:cs typeface="Verdana"/>
                <a:sym typeface="Verdana"/>
              </a:rPr>
              <a:t> </a:t>
            </a:r>
            <a:r>
              <a:rPr b="0" i="0" lang="en" sz="1100" u="none" cap="none" strike="noStrike">
                <a:solidFill>
                  <a:srgbClr val="999999"/>
                </a:solidFill>
                <a:highlight>
                  <a:srgbClr val="FFFFFF"/>
                </a:highlight>
                <a:latin typeface="Verdana"/>
                <a:ea typeface="Verdana"/>
                <a:cs typeface="Verdana"/>
                <a:sym typeface="Verdana"/>
              </a:rPr>
              <a:t>{</a:t>
            </a:r>
            <a:br>
              <a:rPr b="0" i="0" lang="en" sz="1100" u="none" cap="none" strike="noStrike">
                <a:solidFill>
                  <a:srgbClr val="333333"/>
                </a:solidFill>
                <a:highlight>
                  <a:srgbClr val="FFFFFF"/>
                </a:highlight>
                <a:latin typeface="Verdana"/>
                <a:ea typeface="Verdana"/>
                <a:cs typeface="Verdana"/>
                <a:sym typeface="Verdana"/>
              </a:rPr>
            </a:br>
            <a:r>
              <a:rPr b="0" i="0" lang="en" sz="1100" u="none" cap="none" strike="noStrike">
                <a:solidFill>
                  <a:srgbClr val="333333"/>
                </a:solidFill>
                <a:highlight>
                  <a:srgbClr val="FFFFFF"/>
                </a:highlight>
                <a:latin typeface="Verdana"/>
                <a:ea typeface="Verdana"/>
                <a:cs typeface="Verdana"/>
                <a:sym typeface="Verdana"/>
              </a:rPr>
              <a:t>    </a:t>
            </a:r>
            <a:r>
              <a:rPr b="0" i="0" lang="en" sz="1100" u="none" cap="none" strike="noStrike">
                <a:solidFill>
                  <a:srgbClr val="0077AA"/>
                </a:solidFill>
                <a:highlight>
                  <a:srgbClr val="FFFFFF"/>
                </a:highlight>
                <a:latin typeface="Verdana"/>
                <a:ea typeface="Verdana"/>
                <a:cs typeface="Verdana"/>
                <a:sym typeface="Verdana"/>
              </a:rPr>
              <a:t>if</a:t>
            </a:r>
            <a:r>
              <a:rPr b="0" i="0" lang="en" sz="1100" u="none" cap="none" strike="noStrike">
                <a:solidFill>
                  <a:srgbClr val="333333"/>
                </a:solidFill>
                <a:highlight>
                  <a:srgbClr val="FFFFFF"/>
                </a:highlight>
                <a:latin typeface="Verdana"/>
                <a:ea typeface="Verdana"/>
                <a:cs typeface="Verdana"/>
                <a:sym typeface="Verdana"/>
              </a:rPr>
              <a:t> </a:t>
            </a:r>
            <a:r>
              <a:rPr b="0" i="0" lang="en" sz="1100" u="none" cap="none" strike="noStrike">
                <a:solidFill>
                  <a:srgbClr val="999999"/>
                </a:solidFill>
                <a:highlight>
                  <a:srgbClr val="FFFFFF"/>
                </a:highlight>
                <a:latin typeface="Verdana"/>
                <a:ea typeface="Verdana"/>
                <a:cs typeface="Verdana"/>
                <a:sym typeface="Verdana"/>
              </a:rPr>
              <a:t>(</a:t>
            </a:r>
            <a:r>
              <a:rPr b="0" i="0" lang="en" sz="1100" u="none" cap="none" strike="noStrike">
                <a:solidFill>
                  <a:srgbClr val="990055"/>
                </a:solidFill>
                <a:highlight>
                  <a:srgbClr val="FFFFFF"/>
                </a:highlight>
                <a:latin typeface="Verdana"/>
                <a:ea typeface="Verdana"/>
                <a:cs typeface="Verdana"/>
                <a:sym typeface="Verdana"/>
              </a:rPr>
              <a:t>Condition</a:t>
            </a:r>
            <a:r>
              <a:rPr b="0" i="0" lang="en" sz="1100" u="none" cap="none" strike="noStrike">
                <a:solidFill>
                  <a:srgbClr val="999999"/>
                </a:solidFill>
                <a:highlight>
                  <a:srgbClr val="FFFFFF"/>
                </a:highlight>
                <a:latin typeface="Verdana"/>
                <a:ea typeface="Verdana"/>
                <a:cs typeface="Verdana"/>
                <a:sym typeface="Verdana"/>
              </a:rPr>
              <a:t>)</a:t>
            </a:r>
            <a:r>
              <a:rPr b="0" i="0" lang="en" sz="1100" u="none" cap="none" strike="noStrike">
                <a:solidFill>
                  <a:srgbClr val="333333"/>
                </a:solidFill>
                <a:highlight>
                  <a:srgbClr val="FFFFFF"/>
                </a:highlight>
                <a:latin typeface="Verdana"/>
                <a:ea typeface="Verdana"/>
                <a:cs typeface="Verdana"/>
                <a:sym typeface="Verdana"/>
              </a:rPr>
              <a:t> </a:t>
            </a:r>
            <a:r>
              <a:rPr b="0" i="0" lang="en" sz="1100" u="none" cap="none" strike="noStrike">
                <a:solidFill>
                  <a:srgbClr val="999999"/>
                </a:solidFill>
                <a:highlight>
                  <a:srgbClr val="FFFFFF"/>
                </a:highlight>
                <a:latin typeface="Verdana"/>
                <a:ea typeface="Verdana"/>
                <a:cs typeface="Verdana"/>
                <a:sym typeface="Verdana"/>
              </a:rPr>
              <a:t>{</a:t>
            </a:r>
            <a:br>
              <a:rPr b="0" i="0" lang="en" sz="1100" u="none" cap="none" strike="noStrike">
                <a:solidFill>
                  <a:srgbClr val="333333"/>
                </a:solidFill>
                <a:highlight>
                  <a:srgbClr val="FFFFFF"/>
                </a:highlight>
                <a:latin typeface="Verdana"/>
                <a:ea typeface="Verdana"/>
                <a:cs typeface="Verdana"/>
                <a:sym typeface="Verdana"/>
              </a:rPr>
            </a:br>
            <a:r>
              <a:rPr b="0" i="0" lang="en" sz="1100" u="none" cap="none" strike="noStrike">
                <a:solidFill>
                  <a:srgbClr val="333333"/>
                </a:solidFill>
                <a:highlight>
                  <a:srgbClr val="FFFFFF"/>
                </a:highlight>
                <a:latin typeface="Verdana"/>
                <a:ea typeface="Verdana"/>
                <a:cs typeface="Verdana"/>
                <a:sym typeface="Verdana"/>
              </a:rPr>
              <a:t>      </a:t>
            </a:r>
            <a:r>
              <a:rPr b="0" i="0" lang="en" sz="1100" u="none" cap="none" strike="noStrike">
                <a:solidFill>
                  <a:srgbClr val="0077AA"/>
                </a:solidFill>
                <a:highlight>
                  <a:srgbClr val="FFFFFF"/>
                </a:highlight>
                <a:latin typeface="Verdana"/>
                <a:ea typeface="Verdana"/>
                <a:cs typeface="Verdana"/>
                <a:sym typeface="Verdana"/>
              </a:rPr>
              <a:t>break</a:t>
            </a:r>
            <a:r>
              <a:rPr b="0" i="0" lang="en" sz="1100" u="none" cap="none" strike="noStrike">
                <a:solidFill>
                  <a:srgbClr val="999999"/>
                </a:solidFill>
                <a:highlight>
                  <a:srgbClr val="FFFFFF"/>
                </a:highlight>
                <a:latin typeface="Verdana"/>
                <a:ea typeface="Verdana"/>
                <a:cs typeface="Verdana"/>
                <a:sym typeface="Verdana"/>
              </a:rPr>
              <a:t>;</a:t>
            </a:r>
            <a:br>
              <a:rPr b="0" i="0" lang="en" sz="1100" u="none" cap="none" strike="noStrike">
                <a:solidFill>
                  <a:srgbClr val="333333"/>
                </a:solidFill>
                <a:highlight>
                  <a:srgbClr val="FFFFFF"/>
                </a:highlight>
                <a:latin typeface="Verdana"/>
                <a:ea typeface="Verdana"/>
                <a:cs typeface="Verdana"/>
                <a:sym typeface="Verdana"/>
              </a:rPr>
            </a:br>
            <a:r>
              <a:rPr b="0" i="0" lang="en" sz="1100" u="none" cap="none" strike="noStrike">
                <a:solidFill>
                  <a:srgbClr val="333333"/>
                </a:solidFill>
                <a:highlight>
                  <a:srgbClr val="FFFFFF"/>
                </a:highlight>
                <a:latin typeface="Verdana"/>
                <a:ea typeface="Verdana"/>
                <a:cs typeface="Verdana"/>
                <a:sym typeface="Verdana"/>
              </a:rPr>
              <a:t>    </a:t>
            </a:r>
            <a:r>
              <a:rPr b="0" i="0" lang="en" sz="1100" u="none" cap="none" strike="noStrike">
                <a:solidFill>
                  <a:srgbClr val="999999"/>
                </a:solidFill>
                <a:highlight>
                  <a:srgbClr val="FFFFFF"/>
                </a:highlight>
                <a:latin typeface="Verdana"/>
                <a:ea typeface="Verdana"/>
                <a:cs typeface="Verdana"/>
                <a:sym typeface="Verdana"/>
              </a:rPr>
              <a:t>}</a:t>
            </a:r>
            <a:br>
              <a:rPr b="0" i="0" lang="en" sz="1100" u="none" cap="none" strike="noStrike">
                <a:solidFill>
                  <a:srgbClr val="333333"/>
                </a:solidFill>
                <a:highlight>
                  <a:srgbClr val="FFFFFF"/>
                </a:highlight>
                <a:latin typeface="Verdana"/>
                <a:ea typeface="Verdana"/>
                <a:cs typeface="Verdana"/>
                <a:sym typeface="Verdana"/>
              </a:rPr>
            </a:br>
            <a:r>
              <a:rPr b="0" i="0" lang="en" sz="1100" u="none" cap="none" strike="noStrike">
                <a:solidFill>
                  <a:srgbClr val="333333"/>
                </a:solidFill>
                <a:highlight>
                  <a:srgbClr val="FFFFFF"/>
                </a:highlight>
                <a:latin typeface="Verdana"/>
                <a:ea typeface="Verdana"/>
                <a:cs typeface="Verdana"/>
                <a:sym typeface="Verdana"/>
              </a:rPr>
              <a:t>    </a:t>
            </a:r>
            <a:r>
              <a:rPr b="0" i="0" lang="en" sz="1100" u="none" cap="none" strike="noStrike">
                <a:solidFill>
                  <a:srgbClr val="0077AA"/>
                </a:solidFill>
                <a:highlight>
                  <a:srgbClr val="FFFFFF"/>
                </a:highlight>
                <a:latin typeface="Verdana"/>
                <a:ea typeface="Verdana"/>
                <a:cs typeface="Verdana"/>
                <a:sym typeface="Verdana"/>
              </a:rPr>
              <a:t>statement;</a:t>
            </a:r>
            <a:br>
              <a:rPr b="0" i="0" lang="en" sz="1100" u="none" cap="none" strike="noStrike">
                <a:solidFill>
                  <a:srgbClr val="333333"/>
                </a:solidFill>
                <a:highlight>
                  <a:srgbClr val="FFFFFF"/>
                </a:highlight>
                <a:latin typeface="Verdana"/>
                <a:ea typeface="Verdana"/>
                <a:cs typeface="Verdana"/>
                <a:sym typeface="Verdana"/>
              </a:rPr>
            </a:br>
            <a:r>
              <a:rPr b="0" i="0" lang="en" sz="1100" u="none" cap="none" strike="noStrike">
                <a:solidFill>
                  <a:srgbClr val="333333"/>
                </a:solidFill>
                <a:highlight>
                  <a:srgbClr val="FFFFFF"/>
                </a:highlight>
                <a:latin typeface="Verdana"/>
                <a:ea typeface="Verdana"/>
                <a:cs typeface="Verdana"/>
                <a:sym typeface="Verdana"/>
              </a:rPr>
              <a:t>  </a:t>
            </a:r>
            <a:r>
              <a:rPr b="0" i="0" lang="en" sz="1100" u="none" cap="none" strike="noStrike">
                <a:solidFill>
                  <a:srgbClr val="999999"/>
                </a:solidFill>
                <a:highlight>
                  <a:srgbClr val="FFFFFF"/>
                </a:highlight>
                <a:latin typeface="Verdana"/>
                <a:ea typeface="Verdana"/>
                <a:cs typeface="Verdana"/>
                <a:sym typeface="Verdana"/>
              </a:rPr>
              <a:t>}</a:t>
            </a:r>
            <a:endParaRPr b="0" i="0" sz="1100" u="none" cap="none" strike="noStrike">
              <a:solidFill>
                <a:srgbClr val="999999"/>
              </a:solidFill>
              <a:highlight>
                <a:srgbClr val="FFFFFF"/>
              </a:highlight>
              <a:latin typeface="Verdana"/>
              <a:ea typeface="Verdana"/>
              <a:cs typeface="Verdana"/>
              <a:sym typeface="Verdana"/>
            </a:endParaRPr>
          </a:p>
          <a:p>
            <a:pPr indent="0" lvl="0" marL="139700" marR="139700" rtl="0" algn="l">
              <a:lnSpc>
                <a:spcPct val="129545"/>
              </a:lnSpc>
              <a:spcBef>
                <a:spcPts val="0"/>
              </a:spcBef>
              <a:spcAft>
                <a:spcPts val="0"/>
              </a:spcAft>
              <a:buClr>
                <a:srgbClr val="000000"/>
              </a:buClr>
              <a:buSzPts val="1100"/>
              <a:buFont typeface="Arial"/>
              <a:buNone/>
            </a:pPr>
            <a:r>
              <a:t/>
            </a:r>
            <a:endParaRPr b="0" i="0" sz="1100" u="none" cap="none" strike="noStrike">
              <a:solidFill>
                <a:srgbClr val="333333"/>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2" name="Google Shape;202;p18"/>
          <p:cNvCxnSpPr/>
          <p:nvPr/>
        </p:nvCxnSpPr>
        <p:spPr>
          <a:xfrm>
            <a:off x="1379800" y="2281436"/>
            <a:ext cx="2240400" cy="150300"/>
          </a:xfrm>
          <a:prstGeom prst="straightConnector1">
            <a:avLst/>
          </a:prstGeom>
          <a:noFill/>
          <a:ln cap="flat" cmpd="sng" w="9525">
            <a:solidFill>
              <a:srgbClr val="000000"/>
            </a:solidFill>
            <a:prstDash val="solid"/>
            <a:round/>
            <a:headEnd len="sm" w="sm" type="none"/>
            <a:tailEnd len="med" w="med" type="triangle"/>
          </a:ln>
        </p:spPr>
      </p:cxnSp>
      <p:sp>
        <p:nvSpPr>
          <p:cNvPr id="203" name="Google Shape;203;p18"/>
          <p:cNvSpPr/>
          <p:nvPr/>
        </p:nvSpPr>
        <p:spPr>
          <a:xfrm>
            <a:off x="3868608" y="1871745"/>
            <a:ext cx="3470100" cy="1646100"/>
          </a:xfrm>
          <a:prstGeom prst="rect">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139700" rtl="0" algn="l">
              <a:lnSpc>
                <a:spcPct val="115000"/>
              </a:lnSpc>
              <a:spcBef>
                <a:spcPts val="0"/>
              </a:spcBef>
              <a:spcAft>
                <a:spcPts val="0"/>
              </a:spcAft>
              <a:buClr>
                <a:srgbClr val="000000"/>
              </a:buClr>
              <a:buSzPts val="1100"/>
              <a:buFont typeface="Arial"/>
              <a:buNone/>
            </a:pPr>
            <a:r>
              <a:rPr b="0" i="0" lang="en" sz="1100" u="none" cap="none" strike="noStrike">
                <a:solidFill>
                  <a:srgbClr val="0077AA"/>
                </a:solidFill>
                <a:highlight>
                  <a:srgbClr val="FFFFFF"/>
                </a:highlight>
                <a:latin typeface="Verdana"/>
                <a:ea typeface="Verdana"/>
                <a:cs typeface="Verdana"/>
                <a:sym typeface="Verdana"/>
              </a:rPr>
              <a:t>while</a:t>
            </a:r>
            <a:r>
              <a:rPr b="0" i="0" lang="en" sz="1100" u="none" cap="none" strike="noStrike">
                <a:solidFill>
                  <a:srgbClr val="333333"/>
                </a:solidFill>
                <a:highlight>
                  <a:srgbClr val="FFFFFF"/>
                </a:highlight>
                <a:latin typeface="Verdana"/>
                <a:ea typeface="Verdana"/>
                <a:cs typeface="Verdana"/>
                <a:sym typeface="Verdana"/>
              </a:rPr>
              <a:t> </a:t>
            </a:r>
            <a:r>
              <a:rPr b="0" i="0" lang="en" sz="1100" u="none" cap="none" strike="noStrike">
                <a:solidFill>
                  <a:srgbClr val="999999"/>
                </a:solidFill>
                <a:highlight>
                  <a:srgbClr val="FFFFFF"/>
                </a:highlight>
                <a:latin typeface="Verdana"/>
                <a:ea typeface="Verdana"/>
                <a:cs typeface="Verdana"/>
                <a:sym typeface="Verdana"/>
              </a:rPr>
              <a:t>(</a:t>
            </a:r>
            <a:r>
              <a:rPr b="0" i="0" lang="en" sz="1100" u="none" cap="none" strike="noStrike">
                <a:solidFill>
                  <a:srgbClr val="990055"/>
                </a:solidFill>
                <a:highlight>
                  <a:srgbClr val="FFFFFF"/>
                </a:highlight>
                <a:latin typeface="Verdana"/>
                <a:ea typeface="Verdana"/>
                <a:cs typeface="Verdana"/>
                <a:sym typeface="Verdana"/>
              </a:rPr>
              <a:t>Condition</a:t>
            </a:r>
            <a:r>
              <a:rPr b="0" i="0" lang="en" sz="1100" u="none" cap="none" strike="noStrike">
                <a:solidFill>
                  <a:srgbClr val="999999"/>
                </a:solidFill>
                <a:highlight>
                  <a:srgbClr val="FFFFFF"/>
                </a:highlight>
                <a:latin typeface="Verdana"/>
                <a:ea typeface="Verdana"/>
                <a:cs typeface="Verdana"/>
                <a:sym typeface="Verdana"/>
              </a:rPr>
              <a:t>)</a:t>
            </a:r>
            <a:r>
              <a:rPr b="0" i="0" lang="en" sz="1100" u="none" cap="none" strike="noStrike">
                <a:solidFill>
                  <a:srgbClr val="333333"/>
                </a:solidFill>
                <a:highlight>
                  <a:srgbClr val="FFFFFF"/>
                </a:highlight>
                <a:latin typeface="Verdana"/>
                <a:ea typeface="Verdana"/>
                <a:cs typeface="Verdana"/>
                <a:sym typeface="Verdana"/>
              </a:rPr>
              <a:t> </a:t>
            </a:r>
            <a:r>
              <a:rPr b="0" i="0" lang="en" sz="1100" u="none" cap="none" strike="noStrike">
                <a:solidFill>
                  <a:srgbClr val="999999"/>
                </a:solidFill>
                <a:highlight>
                  <a:srgbClr val="FFFFFF"/>
                </a:highlight>
                <a:latin typeface="Verdana"/>
                <a:ea typeface="Verdana"/>
                <a:cs typeface="Verdana"/>
                <a:sym typeface="Verdana"/>
              </a:rPr>
              <a:t>{</a:t>
            </a:r>
            <a:br>
              <a:rPr b="0" i="0" lang="en" sz="1100" u="none" cap="none" strike="noStrike">
                <a:solidFill>
                  <a:srgbClr val="333333"/>
                </a:solidFill>
                <a:highlight>
                  <a:srgbClr val="FFFFFF"/>
                </a:highlight>
                <a:latin typeface="Verdana"/>
                <a:ea typeface="Verdana"/>
                <a:cs typeface="Verdana"/>
                <a:sym typeface="Verdana"/>
              </a:rPr>
            </a:br>
            <a:r>
              <a:rPr b="0" i="0" lang="en" sz="1100" u="none" cap="none" strike="noStrike">
                <a:solidFill>
                  <a:srgbClr val="333333"/>
                </a:solidFill>
                <a:highlight>
                  <a:srgbClr val="FFFFFF"/>
                </a:highlight>
                <a:latin typeface="Verdana"/>
                <a:ea typeface="Verdana"/>
                <a:cs typeface="Verdana"/>
                <a:sym typeface="Verdana"/>
              </a:rPr>
              <a:t>  </a:t>
            </a:r>
            <a:r>
              <a:rPr b="0" i="0" lang="en" sz="1100" u="none" cap="none" strike="noStrike">
                <a:solidFill>
                  <a:srgbClr val="0077AA"/>
                </a:solidFill>
                <a:highlight>
                  <a:srgbClr val="FFFFFF"/>
                </a:highlight>
                <a:latin typeface="Verdana"/>
                <a:ea typeface="Verdana"/>
                <a:cs typeface="Verdana"/>
                <a:sym typeface="Verdana"/>
              </a:rPr>
              <a:t>statement;</a:t>
            </a:r>
            <a:br>
              <a:rPr b="0" i="0" lang="en" sz="1100" u="none" cap="none" strike="noStrike">
                <a:solidFill>
                  <a:srgbClr val="333333"/>
                </a:solidFill>
                <a:highlight>
                  <a:srgbClr val="FFFFFF"/>
                </a:highlight>
                <a:latin typeface="Verdana"/>
                <a:ea typeface="Verdana"/>
                <a:cs typeface="Verdana"/>
                <a:sym typeface="Verdana"/>
              </a:rPr>
            </a:br>
            <a:r>
              <a:rPr b="0" i="0" lang="en" sz="1100" u="none" cap="none" strike="noStrike">
                <a:solidFill>
                  <a:srgbClr val="333333"/>
                </a:solidFill>
                <a:highlight>
                  <a:srgbClr val="FFFFFF"/>
                </a:highlight>
                <a:latin typeface="Verdana"/>
                <a:ea typeface="Verdana"/>
                <a:cs typeface="Verdana"/>
                <a:sym typeface="Verdana"/>
              </a:rPr>
              <a:t>  </a:t>
            </a:r>
            <a:r>
              <a:rPr b="0" i="0" lang="en" sz="1100" u="none" cap="none" strike="noStrike">
                <a:solidFill>
                  <a:srgbClr val="0077AA"/>
                </a:solidFill>
                <a:highlight>
                  <a:srgbClr val="FFFFFF"/>
                </a:highlight>
                <a:latin typeface="Verdana"/>
                <a:ea typeface="Verdana"/>
                <a:cs typeface="Verdana"/>
                <a:sym typeface="Verdana"/>
              </a:rPr>
              <a:t>if</a:t>
            </a:r>
            <a:r>
              <a:rPr b="0" i="0" lang="en" sz="1100" u="none" cap="none" strike="noStrike">
                <a:solidFill>
                  <a:srgbClr val="333333"/>
                </a:solidFill>
                <a:highlight>
                  <a:srgbClr val="FFFFFF"/>
                </a:highlight>
                <a:latin typeface="Verdana"/>
                <a:ea typeface="Verdana"/>
                <a:cs typeface="Verdana"/>
                <a:sym typeface="Verdana"/>
              </a:rPr>
              <a:t> </a:t>
            </a:r>
            <a:r>
              <a:rPr b="0" i="0" lang="en" sz="1100" u="none" cap="none" strike="noStrike">
                <a:solidFill>
                  <a:srgbClr val="999999"/>
                </a:solidFill>
                <a:highlight>
                  <a:srgbClr val="FFFFFF"/>
                </a:highlight>
                <a:latin typeface="Verdana"/>
                <a:ea typeface="Verdana"/>
                <a:cs typeface="Verdana"/>
                <a:sym typeface="Verdana"/>
              </a:rPr>
              <a:t>(</a:t>
            </a:r>
            <a:r>
              <a:rPr b="0" i="0" lang="en" sz="1100" u="none" cap="none" strike="noStrike">
                <a:solidFill>
                  <a:srgbClr val="990055"/>
                </a:solidFill>
                <a:highlight>
                  <a:srgbClr val="FFFFFF"/>
                </a:highlight>
                <a:latin typeface="Verdana"/>
                <a:ea typeface="Verdana"/>
                <a:cs typeface="Verdana"/>
                <a:sym typeface="Verdana"/>
              </a:rPr>
              <a:t>Condition</a:t>
            </a:r>
            <a:r>
              <a:rPr b="0" i="0" lang="en" sz="1100" u="none" cap="none" strike="noStrike">
                <a:solidFill>
                  <a:srgbClr val="999999"/>
                </a:solidFill>
                <a:highlight>
                  <a:srgbClr val="FFFFFF"/>
                </a:highlight>
                <a:latin typeface="Verdana"/>
                <a:ea typeface="Verdana"/>
                <a:cs typeface="Verdana"/>
                <a:sym typeface="Verdana"/>
              </a:rPr>
              <a:t>)</a:t>
            </a:r>
            <a:r>
              <a:rPr b="0" i="0" lang="en" sz="1100" u="none" cap="none" strike="noStrike">
                <a:solidFill>
                  <a:srgbClr val="333333"/>
                </a:solidFill>
                <a:highlight>
                  <a:srgbClr val="FFFFFF"/>
                </a:highlight>
                <a:latin typeface="Verdana"/>
                <a:ea typeface="Verdana"/>
                <a:cs typeface="Verdana"/>
                <a:sym typeface="Verdana"/>
              </a:rPr>
              <a:t> </a:t>
            </a:r>
            <a:r>
              <a:rPr b="0" i="0" lang="en" sz="1100" u="none" cap="none" strike="noStrike">
                <a:solidFill>
                  <a:srgbClr val="999999"/>
                </a:solidFill>
                <a:highlight>
                  <a:srgbClr val="FFFFFF"/>
                </a:highlight>
                <a:latin typeface="Verdana"/>
                <a:ea typeface="Verdana"/>
                <a:cs typeface="Verdana"/>
                <a:sym typeface="Verdana"/>
              </a:rPr>
              <a:t>{</a:t>
            </a:r>
            <a:br>
              <a:rPr b="0" i="0" lang="en" sz="1100" u="none" cap="none" strike="noStrike">
                <a:solidFill>
                  <a:srgbClr val="333333"/>
                </a:solidFill>
                <a:highlight>
                  <a:srgbClr val="FFFFFF"/>
                </a:highlight>
                <a:latin typeface="Verdana"/>
                <a:ea typeface="Verdana"/>
                <a:cs typeface="Verdana"/>
                <a:sym typeface="Verdana"/>
              </a:rPr>
            </a:br>
            <a:r>
              <a:rPr b="0" i="0" lang="en" sz="1100" u="none" cap="none" strike="noStrike">
                <a:solidFill>
                  <a:srgbClr val="333333"/>
                </a:solidFill>
                <a:highlight>
                  <a:srgbClr val="FFFFFF"/>
                </a:highlight>
                <a:latin typeface="Verdana"/>
                <a:ea typeface="Verdana"/>
                <a:cs typeface="Verdana"/>
                <a:sym typeface="Verdana"/>
              </a:rPr>
              <a:t>    </a:t>
            </a:r>
            <a:r>
              <a:rPr b="0" i="0" lang="en" sz="1100" u="none" cap="none" strike="noStrike">
                <a:solidFill>
                  <a:srgbClr val="0077AA"/>
                </a:solidFill>
                <a:highlight>
                  <a:srgbClr val="FFFFFF"/>
                </a:highlight>
                <a:latin typeface="Verdana"/>
                <a:ea typeface="Verdana"/>
                <a:cs typeface="Verdana"/>
                <a:sym typeface="Verdana"/>
              </a:rPr>
              <a:t>continue;</a:t>
            </a:r>
            <a:br>
              <a:rPr b="0" i="0" lang="en" sz="1100" u="none" cap="none" strike="noStrike">
                <a:solidFill>
                  <a:srgbClr val="333333"/>
                </a:solidFill>
                <a:highlight>
                  <a:srgbClr val="FFFFFF"/>
                </a:highlight>
                <a:latin typeface="Verdana"/>
                <a:ea typeface="Verdana"/>
                <a:cs typeface="Verdana"/>
                <a:sym typeface="Verdana"/>
              </a:rPr>
            </a:br>
            <a:r>
              <a:rPr b="0" i="0" lang="en" sz="1100" u="none" cap="none" strike="noStrike">
                <a:solidFill>
                  <a:srgbClr val="333333"/>
                </a:solidFill>
                <a:highlight>
                  <a:srgbClr val="FFFFFF"/>
                </a:highlight>
                <a:latin typeface="Verdana"/>
                <a:ea typeface="Verdana"/>
                <a:cs typeface="Verdana"/>
                <a:sym typeface="Verdana"/>
              </a:rPr>
              <a:t>  </a:t>
            </a:r>
            <a:r>
              <a:rPr b="0" i="0" lang="en" sz="1100" u="none" cap="none" strike="noStrike">
                <a:solidFill>
                  <a:srgbClr val="999999"/>
                </a:solidFill>
                <a:highlight>
                  <a:srgbClr val="FFFFFF"/>
                </a:highlight>
                <a:latin typeface="Verdana"/>
                <a:ea typeface="Verdana"/>
                <a:cs typeface="Verdana"/>
                <a:sym typeface="Verdana"/>
              </a:rPr>
              <a:t>}</a:t>
            </a:r>
            <a:br>
              <a:rPr b="0" i="0" lang="en" sz="1100" u="none" cap="none" strike="noStrike">
                <a:solidFill>
                  <a:srgbClr val="333333"/>
                </a:solidFill>
                <a:highlight>
                  <a:srgbClr val="FFFFFF"/>
                </a:highlight>
                <a:latin typeface="Verdana"/>
                <a:ea typeface="Verdana"/>
                <a:cs typeface="Verdana"/>
                <a:sym typeface="Verdana"/>
              </a:rPr>
            </a:br>
            <a:r>
              <a:rPr b="0" i="0" lang="en" sz="1100" u="none" cap="none" strike="noStrike">
                <a:solidFill>
                  <a:srgbClr val="333333"/>
                </a:solidFill>
                <a:highlight>
                  <a:srgbClr val="FFFFFF"/>
                </a:highlight>
                <a:latin typeface="Verdana"/>
                <a:ea typeface="Verdana"/>
                <a:cs typeface="Verdana"/>
                <a:sym typeface="Verdana"/>
              </a:rPr>
              <a:t>  </a:t>
            </a:r>
            <a:r>
              <a:rPr b="0" i="0" lang="en" sz="1100" u="none" cap="none" strike="noStrike">
                <a:solidFill>
                  <a:srgbClr val="0077AA"/>
                </a:solidFill>
                <a:highlight>
                  <a:srgbClr val="FFFFFF"/>
                </a:highlight>
                <a:latin typeface="Verdana"/>
                <a:ea typeface="Verdana"/>
                <a:cs typeface="Verdana"/>
                <a:sym typeface="Verdana"/>
              </a:rPr>
              <a:t>statement;</a:t>
            </a:r>
            <a:br>
              <a:rPr b="0" i="0" lang="en" sz="1100" u="none" cap="none" strike="noStrike">
                <a:solidFill>
                  <a:srgbClr val="333333"/>
                </a:solidFill>
                <a:highlight>
                  <a:srgbClr val="FFFFFF"/>
                </a:highlight>
                <a:latin typeface="Verdana"/>
                <a:ea typeface="Verdana"/>
                <a:cs typeface="Verdana"/>
                <a:sym typeface="Verdana"/>
              </a:rPr>
            </a:br>
            <a:r>
              <a:rPr b="0" i="0" lang="en" sz="1100" u="none" cap="none" strike="noStrike">
                <a:solidFill>
                  <a:srgbClr val="999999"/>
                </a:solidFill>
                <a:highlight>
                  <a:srgbClr val="FFFFFF"/>
                </a:highlight>
                <a:latin typeface="Verdana"/>
                <a:ea typeface="Verdana"/>
                <a:cs typeface="Verdana"/>
                <a:sym typeface="Verdana"/>
              </a:rPr>
              <a:t>}</a:t>
            </a:r>
            <a:endParaRPr b="0" i="0" sz="1100" u="none" cap="none" strike="noStrike">
              <a:solidFill>
                <a:srgbClr val="999999"/>
              </a:solidFill>
              <a:highlight>
                <a:srgbClr val="FFFFFF"/>
              </a:highlight>
              <a:latin typeface="Verdana"/>
              <a:ea typeface="Verdana"/>
              <a:cs typeface="Verdana"/>
              <a:sym typeface="Verdana"/>
            </a:endParaRPr>
          </a:p>
          <a:p>
            <a:pPr indent="0" lvl="0" marL="76200" marR="0" rtl="0" algn="l">
              <a:lnSpc>
                <a:spcPct val="115000"/>
              </a:lnSpc>
              <a:spcBef>
                <a:spcPts val="0"/>
              </a:spcBef>
              <a:spcAft>
                <a:spcPts val="0"/>
              </a:spcAft>
              <a:buClr>
                <a:srgbClr val="000000"/>
              </a:buClr>
              <a:buSzPts val="1100"/>
              <a:buFont typeface="Arial"/>
              <a:buNone/>
            </a:pPr>
            <a:r>
              <a:t/>
            </a:r>
            <a:endParaRPr b="0" i="0" sz="1100" u="none" cap="none" strike="noStrike">
              <a:solidFill>
                <a:srgbClr val="0077AA"/>
              </a:solidFill>
              <a:highlight>
                <a:srgbClr val="FFFFFF"/>
              </a:highlight>
              <a:latin typeface="Verdana"/>
              <a:ea typeface="Verdana"/>
              <a:cs typeface="Verdana"/>
              <a:sym typeface="Verdana"/>
            </a:endParaRPr>
          </a:p>
          <a:p>
            <a:pPr indent="0" lvl="0" marL="139700" marR="139700" rtl="0" algn="l">
              <a:lnSpc>
                <a:spcPct val="129545"/>
              </a:lnSpc>
              <a:spcBef>
                <a:spcPts val="0"/>
              </a:spcBef>
              <a:spcAft>
                <a:spcPts val="0"/>
              </a:spcAft>
              <a:buClr>
                <a:srgbClr val="000000"/>
              </a:buClr>
              <a:buSzPts val="1100"/>
              <a:buFont typeface="Arial"/>
              <a:buNone/>
            </a:pPr>
            <a:r>
              <a:t/>
            </a:r>
            <a:endParaRPr b="0" i="0" sz="1100" u="none" cap="none" strike="noStrike">
              <a:solidFill>
                <a:srgbClr val="333333"/>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4" name="Google Shape;204;p18"/>
          <p:cNvCxnSpPr/>
          <p:nvPr/>
        </p:nvCxnSpPr>
        <p:spPr>
          <a:xfrm flipH="1" rot="10800000">
            <a:off x="1188550" y="2582125"/>
            <a:ext cx="2383800" cy="75000"/>
          </a:xfrm>
          <a:prstGeom prst="straightConnector1">
            <a:avLst/>
          </a:prstGeom>
          <a:noFill/>
          <a:ln cap="flat" cmpd="sng" w="9525">
            <a:solidFill>
              <a:srgbClr val="000000"/>
            </a:solidFill>
            <a:prstDash val="solid"/>
            <a:round/>
            <a:headEnd len="sm" w="sm" type="none"/>
            <a:tailEnd len="med" w="med" type="triangle"/>
          </a:ln>
        </p:spPr>
      </p:cxnSp>
      <p:sp>
        <p:nvSpPr>
          <p:cNvPr id="205" name="Google Shape;205;p18"/>
          <p:cNvSpPr/>
          <p:nvPr/>
        </p:nvSpPr>
        <p:spPr>
          <a:xfrm>
            <a:off x="3875427" y="1869020"/>
            <a:ext cx="3470100" cy="1646100"/>
          </a:xfrm>
          <a:prstGeom prst="rect">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139700" rtl="0" algn="l">
              <a:lnSpc>
                <a:spcPct val="115000"/>
              </a:lnSpc>
              <a:spcBef>
                <a:spcPts val="0"/>
              </a:spcBef>
              <a:spcAft>
                <a:spcPts val="0"/>
              </a:spcAft>
              <a:buClr>
                <a:srgbClr val="000000"/>
              </a:buClr>
              <a:buSzPts val="1100"/>
              <a:buFont typeface="Arial"/>
              <a:buNone/>
            </a:pPr>
            <a:r>
              <a:rPr b="0" i="0" lang="en" sz="1100" u="none" cap="none" strike="noStrike">
                <a:solidFill>
                  <a:srgbClr val="0077AA"/>
                </a:solidFill>
                <a:highlight>
                  <a:srgbClr val="FFFFFF"/>
                </a:highlight>
                <a:latin typeface="Verdana"/>
                <a:ea typeface="Verdana"/>
                <a:cs typeface="Verdana"/>
                <a:sym typeface="Verdana"/>
              </a:rPr>
              <a:t>while(</a:t>
            </a:r>
            <a:r>
              <a:rPr b="0" i="0" lang="en" sz="1100" u="none" cap="none" strike="noStrike">
                <a:solidFill>
                  <a:srgbClr val="990055"/>
                </a:solidFill>
                <a:highlight>
                  <a:srgbClr val="FFFFFF"/>
                </a:highlight>
                <a:latin typeface="Verdana"/>
                <a:ea typeface="Verdana"/>
                <a:cs typeface="Verdana"/>
                <a:sym typeface="Verdana"/>
              </a:rPr>
              <a:t>Condition</a:t>
            </a:r>
            <a:r>
              <a:rPr b="0" i="0" lang="en" sz="1100" u="none" cap="none" strike="noStrike">
                <a:solidFill>
                  <a:srgbClr val="0077AA"/>
                </a:solidFill>
                <a:highlight>
                  <a:srgbClr val="FFFFFF"/>
                </a:highlight>
                <a:latin typeface="Verdana"/>
                <a:ea typeface="Verdana"/>
                <a:cs typeface="Verdana"/>
                <a:sym typeface="Verdana"/>
              </a:rPr>
              <a:t>);</a:t>
            </a:r>
            <a:endParaRPr b="0" i="0" sz="1100" u="none" cap="none" strike="noStrike">
              <a:solidFill>
                <a:srgbClr val="0077AA"/>
              </a:solidFill>
              <a:highlight>
                <a:srgbClr val="FFFFFF"/>
              </a:highlight>
              <a:latin typeface="Verdana"/>
              <a:ea typeface="Verdana"/>
              <a:cs typeface="Verdana"/>
              <a:sym typeface="Verdana"/>
            </a:endParaRPr>
          </a:p>
          <a:p>
            <a:pPr indent="0" lvl="0" marL="0" marR="139700" rtl="0" algn="l">
              <a:lnSpc>
                <a:spcPct val="115000"/>
              </a:lnSpc>
              <a:spcBef>
                <a:spcPts val="0"/>
              </a:spcBef>
              <a:spcAft>
                <a:spcPts val="0"/>
              </a:spcAft>
              <a:buClr>
                <a:srgbClr val="000000"/>
              </a:buClr>
              <a:buSzPts val="1100"/>
              <a:buFont typeface="Arial"/>
              <a:buNone/>
            </a:pPr>
            <a:r>
              <a:rPr b="0" i="0" lang="en" sz="1100" u="none" cap="none" strike="noStrike">
                <a:solidFill>
                  <a:srgbClr val="0077AA"/>
                </a:solidFill>
                <a:highlight>
                  <a:srgbClr val="FFFFFF"/>
                </a:highlight>
                <a:latin typeface="Verdana"/>
                <a:ea typeface="Verdana"/>
                <a:cs typeface="Verdana"/>
                <a:sym typeface="Verdana"/>
              </a:rPr>
              <a:t>Statement;</a:t>
            </a:r>
            <a:endParaRPr b="0" i="0" sz="1100" u="none" cap="none" strike="noStrike">
              <a:solidFill>
                <a:srgbClr val="0077AA"/>
              </a:solidFill>
              <a:highlight>
                <a:srgbClr val="FFFFFF"/>
              </a:highlight>
              <a:latin typeface="Verdana"/>
              <a:ea typeface="Verdana"/>
              <a:cs typeface="Verdana"/>
              <a:sym typeface="Verdana"/>
            </a:endParaRPr>
          </a:p>
          <a:p>
            <a:pPr indent="0" lvl="0" marL="0" marR="139700" rtl="0" algn="l">
              <a:lnSpc>
                <a:spcPct val="115000"/>
              </a:lnSpc>
              <a:spcBef>
                <a:spcPts val="0"/>
              </a:spcBef>
              <a:spcAft>
                <a:spcPts val="0"/>
              </a:spcAft>
              <a:buClr>
                <a:srgbClr val="000000"/>
              </a:buClr>
              <a:buSzPts val="1100"/>
              <a:buFont typeface="Arial"/>
              <a:buNone/>
            </a:pPr>
            <a:r>
              <a:t/>
            </a:r>
            <a:endParaRPr b="0" i="0" sz="1100" u="none" cap="none" strike="noStrike">
              <a:solidFill>
                <a:srgbClr val="0077AA"/>
              </a:solidFill>
              <a:highlight>
                <a:srgbClr val="FFFFFF"/>
              </a:highlight>
              <a:latin typeface="Verdana"/>
              <a:ea typeface="Verdana"/>
              <a:cs typeface="Verdana"/>
              <a:sym typeface="Verdana"/>
            </a:endParaRPr>
          </a:p>
          <a:p>
            <a:pPr indent="0" lvl="0" marL="0" marR="139700" rtl="0" algn="l">
              <a:lnSpc>
                <a:spcPct val="115000"/>
              </a:lnSpc>
              <a:spcBef>
                <a:spcPts val="0"/>
              </a:spcBef>
              <a:spcAft>
                <a:spcPts val="0"/>
              </a:spcAft>
              <a:buClr>
                <a:srgbClr val="000000"/>
              </a:buClr>
              <a:buSzPts val="1100"/>
              <a:buFont typeface="Arial"/>
              <a:buNone/>
            </a:pPr>
            <a:r>
              <a:rPr b="0" i="0" lang="en" sz="1100" u="none" cap="none" strike="noStrike">
                <a:solidFill>
                  <a:srgbClr val="0077AA"/>
                </a:solidFill>
                <a:highlight>
                  <a:srgbClr val="FFFFFF"/>
                </a:highlight>
                <a:latin typeface="Verdana"/>
                <a:ea typeface="Verdana"/>
                <a:cs typeface="Verdana"/>
                <a:sym typeface="Verdana"/>
              </a:rPr>
              <a:t>if(</a:t>
            </a:r>
            <a:r>
              <a:rPr b="0" i="0" lang="en" sz="1100" u="none" cap="none" strike="noStrike">
                <a:solidFill>
                  <a:srgbClr val="990055"/>
                </a:solidFill>
                <a:highlight>
                  <a:srgbClr val="FFFFFF"/>
                </a:highlight>
                <a:latin typeface="Verdana"/>
                <a:ea typeface="Verdana"/>
                <a:cs typeface="Verdana"/>
                <a:sym typeface="Verdana"/>
              </a:rPr>
              <a:t>Condition</a:t>
            </a:r>
            <a:r>
              <a:rPr b="0" i="0" lang="en" sz="1100" u="none" cap="none" strike="noStrike">
                <a:solidFill>
                  <a:srgbClr val="0077AA"/>
                </a:solidFill>
                <a:highlight>
                  <a:srgbClr val="FFFFFF"/>
                </a:highlight>
                <a:latin typeface="Verdana"/>
                <a:ea typeface="Verdana"/>
                <a:cs typeface="Verdana"/>
                <a:sym typeface="Verdana"/>
              </a:rPr>
              <a:t>);</a:t>
            </a:r>
            <a:endParaRPr b="0" i="0" sz="1100" u="none" cap="none" strike="noStrike">
              <a:solidFill>
                <a:srgbClr val="0077AA"/>
              </a:solidFill>
              <a:highlight>
                <a:srgbClr val="FFFFFF"/>
              </a:highlight>
              <a:latin typeface="Verdana"/>
              <a:ea typeface="Verdana"/>
              <a:cs typeface="Verdana"/>
              <a:sym typeface="Verdana"/>
            </a:endParaRPr>
          </a:p>
          <a:p>
            <a:pPr indent="0" lvl="0" marL="0" marR="139700" rtl="0" algn="l">
              <a:lnSpc>
                <a:spcPct val="115000"/>
              </a:lnSpc>
              <a:spcBef>
                <a:spcPts val="0"/>
              </a:spcBef>
              <a:spcAft>
                <a:spcPts val="0"/>
              </a:spcAft>
              <a:buClr>
                <a:srgbClr val="000000"/>
              </a:buClr>
              <a:buSzPts val="1100"/>
              <a:buFont typeface="Arial"/>
              <a:buNone/>
            </a:pPr>
            <a:r>
              <a:rPr b="0" i="0" lang="en" sz="1100" u="none" cap="none" strike="noStrike">
                <a:solidFill>
                  <a:srgbClr val="0077AA"/>
                </a:solidFill>
                <a:highlight>
                  <a:srgbClr val="FFFFFF"/>
                </a:highlight>
                <a:latin typeface="Verdana"/>
                <a:ea typeface="Verdana"/>
                <a:cs typeface="Verdana"/>
                <a:sym typeface="Verdana"/>
              </a:rPr>
              <a:t>statement;</a:t>
            </a:r>
            <a:endParaRPr b="0" i="0" sz="1100" u="none" cap="none" strike="noStrike">
              <a:solidFill>
                <a:srgbClr val="0077AA"/>
              </a:solidFill>
              <a:highlight>
                <a:srgbClr val="FFFFFF"/>
              </a:highlight>
              <a:latin typeface="Verdana"/>
              <a:ea typeface="Verdana"/>
              <a:cs typeface="Verdana"/>
              <a:sym typeface="Verdana"/>
            </a:endParaRPr>
          </a:p>
          <a:p>
            <a:pPr indent="0" lvl="0" marL="0" marR="139700" rtl="0" algn="l">
              <a:lnSpc>
                <a:spcPct val="115000"/>
              </a:lnSpc>
              <a:spcBef>
                <a:spcPts val="0"/>
              </a:spcBef>
              <a:spcAft>
                <a:spcPts val="0"/>
              </a:spcAft>
              <a:buClr>
                <a:srgbClr val="000000"/>
              </a:buClr>
              <a:buSzPts val="1100"/>
              <a:buFont typeface="Arial"/>
              <a:buNone/>
            </a:pPr>
            <a:r>
              <a:t/>
            </a:r>
            <a:endParaRPr b="0" i="0" sz="1100" u="none" cap="none" strike="noStrike">
              <a:solidFill>
                <a:srgbClr val="0077AA"/>
              </a:solidFill>
              <a:highlight>
                <a:srgbClr val="FFFFFF"/>
              </a:highlight>
              <a:latin typeface="Verdana"/>
              <a:ea typeface="Verdana"/>
              <a:cs typeface="Verdana"/>
              <a:sym typeface="Verdana"/>
            </a:endParaRPr>
          </a:p>
          <a:p>
            <a:pPr indent="0" lvl="0" marL="76200" marR="0" rtl="0" algn="l">
              <a:lnSpc>
                <a:spcPct val="115000"/>
              </a:lnSpc>
              <a:spcBef>
                <a:spcPts val="0"/>
              </a:spcBef>
              <a:spcAft>
                <a:spcPts val="0"/>
              </a:spcAft>
              <a:buClr>
                <a:srgbClr val="000000"/>
              </a:buClr>
              <a:buSzPts val="1100"/>
              <a:buFont typeface="Arial"/>
              <a:buNone/>
            </a:pPr>
            <a:r>
              <a:t/>
            </a:r>
            <a:endParaRPr b="0" i="0" sz="1100" u="none" cap="none" strike="noStrike">
              <a:solidFill>
                <a:srgbClr val="0077AA"/>
              </a:solidFill>
              <a:highlight>
                <a:srgbClr val="FFFFFF"/>
              </a:highlight>
              <a:latin typeface="Verdana"/>
              <a:ea typeface="Verdana"/>
              <a:cs typeface="Verdana"/>
              <a:sym typeface="Verdana"/>
            </a:endParaRPr>
          </a:p>
          <a:p>
            <a:pPr indent="0" lvl="0" marL="139700" marR="139700" rtl="0" algn="l">
              <a:lnSpc>
                <a:spcPct val="129545"/>
              </a:lnSpc>
              <a:spcBef>
                <a:spcPts val="0"/>
              </a:spcBef>
              <a:spcAft>
                <a:spcPts val="0"/>
              </a:spcAft>
              <a:buClr>
                <a:srgbClr val="000000"/>
              </a:buClr>
              <a:buSzPts val="1100"/>
              <a:buFont typeface="Arial"/>
              <a:buNone/>
            </a:pPr>
            <a:r>
              <a:t/>
            </a:r>
            <a:endParaRPr b="0" i="0" sz="1100" u="none" cap="none" strike="noStrike">
              <a:solidFill>
                <a:srgbClr val="333333"/>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6" name="Google Shape;206;p18"/>
          <p:cNvCxnSpPr/>
          <p:nvPr/>
        </p:nvCxnSpPr>
        <p:spPr>
          <a:xfrm flipH="1" rot="10800000">
            <a:off x="1174875" y="2739025"/>
            <a:ext cx="2336100" cy="362100"/>
          </a:xfrm>
          <a:prstGeom prst="straightConnector1">
            <a:avLst/>
          </a:prstGeom>
          <a:noFill/>
          <a:ln cap="flat" cmpd="sng" w="9525">
            <a:solidFill>
              <a:srgbClr val="000000"/>
            </a:solidFill>
            <a:prstDash val="solid"/>
            <a:round/>
            <a:headEnd len="sm" w="sm" type="none"/>
            <a:tailEnd len="med" w="med" type="triangle"/>
          </a:ln>
        </p:spPr>
      </p:cxnSp>
      <p:sp>
        <p:nvSpPr>
          <p:cNvPr id="207" name="Google Shape;207;p18"/>
          <p:cNvSpPr/>
          <p:nvPr/>
        </p:nvSpPr>
        <p:spPr>
          <a:xfrm>
            <a:off x="3872255" y="1867340"/>
            <a:ext cx="3470100" cy="1646100"/>
          </a:xfrm>
          <a:prstGeom prst="rect">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139700" rtl="0" algn="l">
              <a:lnSpc>
                <a:spcPct val="115000"/>
              </a:lnSpc>
              <a:spcBef>
                <a:spcPts val="0"/>
              </a:spcBef>
              <a:spcAft>
                <a:spcPts val="0"/>
              </a:spcAft>
              <a:buClr>
                <a:srgbClr val="000000"/>
              </a:buClr>
              <a:buSzPts val="1100"/>
              <a:buFont typeface="Arial"/>
              <a:buNone/>
            </a:pPr>
            <a:r>
              <a:rPr b="0" i="0" lang="en" sz="1100" u="none" cap="none" strike="noStrike">
                <a:solidFill>
                  <a:srgbClr val="0077AA"/>
                </a:solidFill>
                <a:highlight>
                  <a:srgbClr val="FFFFFF"/>
                </a:highlight>
                <a:latin typeface="Verdana"/>
                <a:ea typeface="Verdana"/>
                <a:cs typeface="Verdana"/>
                <a:sym typeface="Verdana"/>
              </a:rPr>
              <a:t>if(</a:t>
            </a:r>
            <a:r>
              <a:rPr b="0" i="0" lang="en" sz="1100" u="none" cap="none" strike="noStrike">
                <a:solidFill>
                  <a:srgbClr val="990055"/>
                </a:solidFill>
                <a:highlight>
                  <a:srgbClr val="FFFFFF"/>
                </a:highlight>
                <a:latin typeface="Verdana"/>
                <a:ea typeface="Verdana"/>
                <a:cs typeface="Verdana"/>
                <a:sym typeface="Verdana"/>
              </a:rPr>
              <a:t>Condition</a:t>
            </a:r>
            <a:r>
              <a:rPr b="0" i="0" lang="en" sz="1100" u="none" cap="none" strike="noStrike">
                <a:solidFill>
                  <a:srgbClr val="0077AA"/>
                </a:solidFill>
                <a:highlight>
                  <a:srgbClr val="FFFFFF"/>
                </a:highlight>
                <a:latin typeface="Verdana"/>
                <a:ea typeface="Verdana"/>
                <a:cs typeface="Verdana"/>
                <a:sym typeface="Verdana"/>
              </a:rPr>
              <a:t>)</a:t>
            </a:r>
            <a:endParaRPr b="0" i="0" sz="1100" u="none" cap="none" strike="noStrike">
              <a:solidFill>
                <a:srgbClr val="0077AA"/>
              </a:solidFill>
              <a:highlight>
                <a:srgbClr val="FFFFFF"/>
              </a:highlight>
              <a:latin typeface="Verdana"/>
              <a:ea typeface="Verdana"/>
              <a:cs typeface="Verdana"/>
              <a:sym typeface="Verdana"/>
            </a:endParaRPr>
          </a:p>
          <a:p>
            <a:pPr indent="0" lvl="0" marL="0" marR="139700" rtl="0" algn="l">
              <a:lnSpc>
                <a:spcPct val="115000"/>
              </a:lnSpc>
              <a:spcBef>
                <a:spcPts val="0"/>
              </a:spcBef>
              <a:spcAft>
                <a:spcPts val="0"/>
              </a:spcAft>
              <a:buClr>
                <a:srgbClr val="000000"/>
              </a:buClr>
              <a:buSzPts val="1100"/>
              <a:buFont typeface="Arial"/>
              <a:buNone/>
            </a:pPr>
            <a:r>
              <a:rPr b="0" i="0" lang="en" sz="1100" u="none" cap="none" strike="noStrike">
                <a:solidFill>
                  <a:srgbClr val="0077AA"/>
                </a:solidFill>
                <a:highlight>
                  <a:srgbClr val="FFFFFF"/>
                </a:highlight>
                <a:latin typeface="Verdana"/>
                <a:ea typeface="Verdana"/>
                <a:cs typeface="Verdana"/>
                <a:sym typeface="Verdana"/>
              </a:rPr>
              <a:t>{</a:t>
            </a:r>
            <a:endParaRPr b="0" i="0" sz="1100" u="none" cap="none" strike="noStrike">
              <a:solidFill>
                <a:srgbClr val="0077AA"/>
              </a:solidFill>
              <a:highlight>
                <a:srgbClr val="FFFFFF"/>
              </a:highlight>
              <a:latin typeface="Verdana"/>
              <a:ea typeface="Verdana"/>
              <a:cs typeface="Verdana"/>
              <a:sym typeface="Verdana"/>
            </a:endParaRPr>
          </a:p>
          <a:p>
            <a:pPr indent="0" lvl="0" marL="0" marR="139700" rtl="0" algn="l">
              <a:lnSpc>
                <a:spcPct val="115000"/>
              </a:lnSpc>
              <a:spcBef>
                <a:spcPts val="0"/>
              </a:spcBef>
              <a:spcAft>
                <a:spcPts val="0"/>
              </a:spcAft>
              <a:buClr>
                <a:srgbClr val="000000"/>
              </a:buClr>
              <a:buSzPts val="1100"/>
              <a:buFont typeface="Arial"/>
              <a:buNone/>
            </a:pPr>
            <a:r>
              <a:rPr b="0" i="0" lang="en" sz="1100" u="none" cap="none" strike="noStrike">
                <a:solidFill>
                  <a:srgbClr val="0077AA"/>
                </a:solidFill>
                <a:highlight>
                  <a:srgbClr val="FFFFFF"/>
                </a:highlight>
                <a:latin typeface="Verdana"/>
                <a:ea typeface="Verdana"/>
                <a:cs typeface="Verdana"/>
                <a:sym typeface="Verdana"/>
              </a:rPr>
              <a:t>}</a:t>
            </a:r>
            <a:endParaRPr b="0" i="0" sz="1100" u="none" cap="none" strike="noStrike">
              <a:solidFill>
                <a:srgbClr val="0077AA"/>
              </a:solidFill>
              <a:highlight>
                <a:srgbClr val="FFFFFF"/>
              </a:highlight>
              <a:latin typeface="Verdana"/>
              <a:ea typeface="Verdana"/>
              <a:cs typeface="Verdana"/>
              <a:sym typeface="Verdana"/>
            </a:endParaRPr>
          </a:p>
          <a:p>
            <a:pPr indent="0" lvl="0" marL="0" marR="139700" rtl="0" algn="l">
              <a:lnSpc>
                <a:spcPct val="115000"/>
              </a:lnSpc>
              <a:spcBef>
                <a:spcPts val="0"/>
              </a:spcBef>
              <a:spcAft>
                <a:spcPts val="0"/>
              </a:spcAft>
              <a:buClr>
                <a:srgbClr val="000000"/>
              </a:buClr>
              <a:buSzPts val="1100"/>
              <a:buFont typeface="Arial"/>
              <a:buNone/>
            </a:pPr>
            <a:r>
              <a:rPr b="0" i="0" lang="en" sz="1100" u="none" cap="none" strike="noStrike">
                <a:solidFill>
                  <a:srgbClr val="0077AA"/>
                </a:solidFill>
                <a:highlight>
                  <a:srgbClr val="FFFFFF"/>
                </a:highlight>
                <a:latin typeface="Verdana"/>
                <a:ea typeface="Verdana"/>
                <a:cs typeface="Verdana"/>
                <a:sym typeface="Verdana"/>
              </a:rPr>
              <a:t>else</a:t>
            </a:r>
            <a:endParaRPr b="0" i="0" sz="1100" u="none" cap="none" strike="noStrike">
              <a:solidFill>
                <a:srgbClr val="0077AA"/>
              </a:solidFill>
              <a:highlight>
                <a:srgbClr val="FFFFFF"/>
              </a:highlight>
              <a:latin typeface="Verdana"/>
              <a:ea typeface="Verdana"/>
              <a:cs typeface="Verdana"/>
              <a:sym typeface="Verdana"/>
            </a:endParaRPr>
          </a:p>
          <a:p>
            <a:pPr indent="0" lvl="0" marL="0" marR="139700" rtl="0" algn="l">
              <a:lnSpc>
                <a:spcPct val="115000"/>
              </a:lnSpc>
              <a:spcBef>
                <a:spcPts val="0"/>
              </a:spcBef>
              <a:spcAft>
                <a:spcPts val="0"/>
              </a:spcAft>
              <a:buClr>
                <a:srgbClr val="000000"/>
              </a:buClr>
              <a:buSzPts val="1100"/>
              <a:buFont typeface="Arial"/>
              <a:buNone/>
            </a:pPr>
            <a:r>
              <a:rPr b="0" i="0" lang="en" sz="1100" u="none" cap="none" strike="noStrike">
                <a:solidFill>
                  <a:srgbClr val="0077AA"/>
                </a:solidFill>
                <a:highlight>
                  <a:srgbClr val="FFFFFF"/>
                </a:highlight>
                <a:latin typeface="Verdana"/>
                <a:ea typeface="Verdana"/>
                <a:cs typeface="Verdana"/>
                <a:sym typeface="Verdana"/>
              </a:rPr>
              <a:t>{</a:t>
            </a:r>
            <a:endParaRPr b="0" i="0" sz="1100" u="none" cap="none" strike="noStrike">
              <a:solidFill>
                <a:srgbClr val="0077AA"/>
              </a:solidFill>
              <a:highlight>
                <a:srgbClr val="FFFFFF"/>
              </a:highlight>
              <a:latin typeface="Verdana"/>
              <a:ea typeface="Verdana"/>
              <a:cs typeface="Verdana"/>
              <a:sym typeface="Verdana"/>
            </a:endParaRPr>
          </a:p>
          <a:p>
            <a:pPr indent="0" lvl="0" marL="0" marR="139700" rtl="0" algn="l">
              <a:lnSpc>
                <a:spcPct val="115000"/>
              </a:lnSpc>
              <a:spcBef>
                <a:spcPts val="0"/>
              </a:spcBef>
              <a:spcAft>
                <a:spcPts val="0"/>
              </a:spcAft>
              <a:buClr>
                <a:srgbClr val="000000"/>
              </a:buClr>
              <a:buSzPts val="1100"/>
              <a:buFont typeface="Arial"/>
              <a:buNone/>
            </a:pPr>
            <a:r>
              <a:rPr b="0" i="0" lang="en" sz="1100" u="none" cap="none" strike="noStrike">
                <a:solidFill>
                  <a:srgbClr val="0077AA"/>
                </a:solidFill>
                <a:highlight>
                  <a:srgbClr val="FFFFFF"/>
                </a:highlight>
                <a:latin typeface="Verdana"/>
                <a:ea typeface="Verdana"/>
                <a:cs typeface="Verdana"/>
                <a:sym typeface="Verdana"/>
              </a:rPr>
              <a:t>}</a:t>
            </a:r>
            <a:endParaRPr b="0" i="0" sz="1100" u="none" cap="none" strike="noStrike">
              <a:solidFill>
                <a:srgbClr val="0077AA"/>
              </a:solidFill>
              <a:highlight>
                <a:srgbClr val="FFFFFF"/>
              </a:highlight>
              <a:latin typeface="Verdana"/>
              <a:ea typeface="Verdana"/>
              <a:cs typeface="Verdana"/>
              <a:sym typeface="Verdana"/>
            </a:endParaRPr>
          </a:p>
          <a:p>
            <a:pPr indent="0" lvl="0" marL="0" marR="139700" rtl="0" algn="l">
              <a:lnSpc>
                <a:spcPct val="115000"/>
              </a:lnSpc>
              <a:spcBef>
                <a:spcPts val="0"/>
              </a:spcBef>
              <a:spcAft>
                <a:spcPts val="0"/>
              </a:spcAft>
              <a:buClr>
                <a:srgbClr val="000000"/>
              </a:buClr>
              <a:buSzPts val="1100"/>
              <a:buFont typeface="Arial"/>
              <a:buNone/>
            </a:pPr>
            <a:r>
              <a:t/>
            </a:r>
            <a:endParaRPr b="0" i="0" sz="1100" u="none" cap="none" strike="noStrike">
              <a:solidFill>
                <a:srgbClr val="0077AA"/>
              </a:solidFill>
              <a:highlight>
                <a:srgbClr val="FFFFFF"/>
              </a:highlight>
              <a:latin typeface="Verdana"/>
              <a:ea typeface="Verdana"/>
              <a:cs typeface="Verdana"/>
              <a:sym typeface="Verdana"/>
            </a:endParaRPr>
          </a:p>
          <a:p>
            <a:pPr indent="0" lvl="0" marL="76200" marR="0" rtl="0" algn="l">
              <a:lnSpc>
                <a:spcPct val="115000"/>
              </a:lnSpc>
              <a:spcBef>
                <a:spcPts val="0"/>
              </a:spcBef>
              <a:spcAft>
                <a:spcPts val="0"/>
              </a:spcAft>
              <a:buClr>
                <a:srgbClr val="000000"/>
              </a:buClr>
              <a:buSzPts val="1100"/>
              <a:buFont typeface="Arial"/>
              <a:buNone/>
            </a:pPr>
            <a:r>
              <a:t/>
            </a:r>
            <a:endParaRPr b="0" i="0" sz="1100" u="none" cap="none" strike="noStrike">
              <a:solidFill>
                <a:srgbClr val="0077AA"/>
              </a:solidFill>
              <a:highlight>
                <a:srgbClr val="FFFFFF"/>
              </a:highlight>
              <a:latin typeface="Verdana"/>
              <a:ea typeface="Verdana"/>
              <a:cs typeface="Verdana"/>
              <a:sym typeface="Verdana"/>
            </a:endParaRPr>
          </a:p>
          <a:p>
            <a:pPr indent="0" lvl="0" marL="139700" marR="139700" rtl="0" algn="l">
              <a:lnSpc>
                <a:spcPct val="129545"/>
              </a:lnSpc>
              <a:spcBef>
                <a:spcPts val="0"/>
              </a:spcBef>
              <a:spcAft>
                <a:spcPts val="0"/>
              </a:spcAft>
              <a:buClr>
                <a:srgbClr val="000000"/>
              </a:buClr>
              <a:buSzPts val="1100"/>
              <a:buFont typeface="Arial"/>
              <a:buNone/>
            </a:pPr>
            <a:r>
              <a:t/>
            </a:r>
            <a:endParaRPr b="0" i="0" sz="1100" u="none" cap="none" strike="noStrike">
              <a:solidFill>
                <a:srgbClr val="333333"/>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8" name="Google Shape;208;p18"/>
          <p:cNvCxnSpPr/>
          <p:nvPr/>
        </p:nvCxnSpPr>
        <p:spPr>
          <a:xfrm flipH="1" rot="10800000">
            <a:off x="1140725" y="2868900"/>
            <a:ext cx="2363400" cy="648900"/>
          </a:xfrm>
          <a:prstGeom prst="straightConnector1">
            <a:avLst/>
          </a:prstGeom>
          <a:noFill/>
          <a:ln cap="flat" cmpd="sng" w="9525">
            <a:solidFill>
              <a:srgbClr val="000000"/>
            </a:solidFill>
            <a:prstDash val="solid"/>
            <a:round/>
            <a:headEnd len="sm" w="sm" type="none"/>
            <a:tailEnd len="med" w="med" type="triangle"/>
          </a:ln>
        </p:spPr>
      </p:cxnSp>
      <p:sp>
        <p:nvSpPr>
          <p:cNvPr id="209" name="Google Shape;209;p18"/>
          <p:cNvSpPr/>
          <p:nvPr/>
        </p:nvSpPr>
        <p:spPr>
          <a:xfrm>
            <a:off x="3870587" y="1867792"/>
            <a:ext cx="3470100" cy="1646100"/>
          </a:xfrm>
          <a:prstGeom prst="rect">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139700" rtl="0" algn="l">
              <a:lnSpc>
                <a:spcPct val="115000"/>
              </a:lnSpc>
              <a:spcBef>
                <a:spcPts val="0"/>
              </a:spcBef>
              <a:spcAft>
                <a:spcPts val="0"/>
              </a:spcAft>
              <a:buClr>
                <a:srgbClr val="000000"/>
              </a:buClr>
              <a:buSzPts val="1100"/>
              <a:buFont typeface="Arial"/>
              <a:buNone/>
            </a:pPr>
            <a:r>
              <a:rPr b="0" i="0" lang="en" sz="1100" u="none" cap="none" strike="noStrike">
                <a:solidFill>
                  <a:srgbClr val="0077AA"/>
                </a:solidFill>
                <a:highlight>
                  <a:srgbClr val="FFFFFF"/>
                </a:highlight>
                <a:latin typeface="Verdana"/>
                <a:ea typeface="Verdana"/>
                <a:cs typeface="Verdana"/>
                <a:sym typeface="Verdana"/>
              </a:rPr>
              <a:t>switch(</a:t>
            </a:r>
            <a:r>
              <a:rPr b="0" i="0" lang="en" sz="1100" u="none" cap="none" strike="noStrike">
                <a:solidFill>
                  <a:srgbClr val="990055"/>
                </a:solidFill>
                <a:highlight>
                  <a:srgbClr val="FFFFFF"/>
                </a:highlight>
                <a:latin typeface="Verdana"/>
                <a:ea typeface="Verdana"/>
                <a:cs typeface="Verdana"/>
                <a:sym typeface="Verdana"/>
              </a:rPr>
              <a:t>expression</a:t>
            </a:r>
            <a:r>
              <a:rPr b="0" i="0" lang="en" sz="1100" u="none" cap="none" strike="noStrike">
                <a:solidFill>
                  <a:srgbClr val="0077AA"/>
                </a:solidFill>
                <a:highlight>
                  <a:srgbClr val="FFFFFF"/>
                </a:highlight>
                <a:latin typeface="Verdana"/>
                <a:ea typeface="Verdana"/>
                <a:cs typeface="Verdana"/>
                <a:sym typeface="Verdana"/>
              </a:rPr>
              <a:t>)</a:t>
            </a:r>
            <a:endParaRPr b="0" i="0" sz="1100" u="none" cap="none" strike="noStrike">
              <a:solidFill>
                <a:srgbClr val="0077AA"/>
              </a:solidFill>
              <a:highlight>
                <a:srgbClr val="FFFFFF"/>
              </a:highlight>
              <a:latin typeface="Verdana"/>
              <a:ea typeface="Verdana"/>
              <a:cs typeface="Verdana"/>
              <a:sym typeface="Verdana"/>
            </a:endParaRPr>
          </a:p>
          <a:p>
            <a:pPr indent="0" lvl="0" marL="0" marR="139700" rtl="0" algn="l">
              <a:lnSpc>
                <a:spcPct val="115000"/>
              </a:lnSpc>
              <a:spcBef>
                <a:spcPts val="0"/>
              </a:spcBef>
              <a:spcAft>
                <a:spcPts val="0"/>
              </a:spcAft>
              <a:buClr>
                <a:srgbClr val="000000"/>
              </a:buClr>
              <a:buSzPts val="1100"/>
              <a:buFont typeface="Arial"/>
              <a:buNone/>
            </a:pPr>
            <a:r>
              <a:rPr b="0" i="0" lang="en" sz="1100" u="none" cap="none" strike="noStrike">
                <a:solidFill>
                  <a:srgbClr val="0077AA"/>
                </a:solidFill>
                <a:highlight>
                  <a:srgbClr val="FFFFFF"/>
                </a:highlight>
                <a:latin typeface="Verdana"/>
                <a:ea typeface="Verdana"/>
                <a:cs typeface="Verdana"/>
                <a:sym typeface="Verdana"/>
              </a:rPr>
              <a:t>{</a:t>
            </a:r>
            <a:endParaRPr b="0" i="0" sz="1100" u="none" cap="none" strike="noStrike">
              <a:solidFill>
                <a:srgbClr val="0077AA"/>
              </a:solidFill>
              <a:highlight>
                <a:srgbClr val="FFFFFF"/>
              </a:highlight>
              <a:latin typeface="Verdana"/>
              <a:ea typeface="Verdana"/>
              <a:cs typeface="Verdana"/>
              <a:sym typeface="Verdana"/>
            </a:endParaRPr>
          </a:p>
          <a:p>
            <a:pPr indent="0" lvl="0" marL="0" marR="139700" rtl="0" algn="l">
              <a:lnSpc>
                <a:spcPct val="115000"/>
              </a:lnSpc>
              <a:spcBef>
                <a:spcPts val="0"/>
              </a:spcBef>
              <a:spcAft>
                <a:spcPts val="0"/>
              </a:spcAft>
              <a:buClr>
                <a:srgbClr val="000000"/>
              </a:buClr>
              <a:buSzPts val="1100"/>
              <a:buFont typeface="Arial"/>
              <a:buNone/>
            </a:pPr>
            <a:r>
              <a:rPr b="0" i="0" lang="en" sz="1100" u="none" cap="none" strike="noStrike">
                <a:solidFill>
                  <a:srgbClr val="0077AA"/>
                </a:solidFill>
                <a:highlight>
                  <a:srgbClr val="FFFFFF"/>
                </a:highlight>
                <a:latin typeface="Verdana"/>
                <a:ea typeface="Verdana"/>
                <a:cs typeface="Verdana"/>
                <a:sym typeface="Verdana"/>
              </a:rPr>
              <a:t>	case case1:</a:t>
            </a:r>
            <a:endParaRPr b="0" i="0" sz="1100" u="none" cap="none" strike="noStrike">
              <a:solidFill>
                <a:srgbClr val="0077AA"/>
              </a:solidFill>
              <a:highlight>
                <a:srgbClr val="FFFFFF"/>
              </a:highlight>
              <a:latin typeface="Verdana"/>
              <a:ea typeface="Verdana"/>
              <a:cs typeface="Verdana"/>
              <a:sym typeface="Verdana"/>
            </a:endParaRPr>
          </a:p>
          <a:p>
            <a:pPr indent="0" lvl="0" marL="0" marR="139700" rtl="0" algn="l">
              <a:lnSpc>
                <a:spcPct val="115000"/>
              </a:lnSpc>
              <a:spcBef>
                <a:spcPts val="0"/>
              </a:spcBef>
              <a:spcAft>
                <a:spcPts val="0"/>
              </a:spcAft>
              <a:buClr>
                <a:srgbClr val="000000"/>
              </a:buClr>
              <a:buSzPts val="1100"/>
              <a:buFont typeface="Arial"/>
              <a:buNone/>
            </a:pPr>
            <a:r>
              <a:rPr b="0" i="0" lang="en" sz="1100" u="none" cap="none" strike="noStrike">
                <a:solidFill>
                  <a:srgbClr val="0077AA"/>
                </a:solidFill>
                <a:highlight>
                  <a:srgbClr val="FFFFFF"/>
                </a:highlight>
                <a:latin typeface="Verdana"/>
                <a:ea typeface="Verdana"/>
                <a:cs typeface="Verdana"/>
                <a:sym typeface="Verdana"/>
              </a:rPr>
              <a:t>	stmt;</a:t>
            </a:r>
            <a:endParaRPr b="0" i="0" sz="1100" u="none" cap="none" strike="noStrike">
              <a:solidFill>
                <a:srgbClr val="0077AA"/>
              </a:solidFill>
              <a:highlight>
                <a:srgbClr val="FFFFFF"/>
              </a:highlight>
              <a:latin typeface="Verdana"/>
              <a:ea typeface="Verdana"/>
              <a:cs typeface="Verdana"/>
              <a:sym typeface="Verdana"/>
            </a:endParaRPr>
          </a:p>
          <a:p>
            <a:pPr indent="0" lvl="0" marL="0" marR="139700" rtl="0" algn="l">
              <a:lnSpc>
                <a:spcPct val="115000"/>
              </a:lnSpc>
              <a:spcBef>
                <a:spcPts val="0"/>
              </a:spcBef>
              <a:spcAft>
                <a:spcPts val="0"/>
              </a:spcAft>
              <a:buClr>
                <a:srgbClr val="000000"/>
              </a:buClr>
              <a:buSzPts val="1100"/>
              <a:buFont typeface="Arial"/>
              <a:buNone/>
            </a:pPr>
            <a:r>
              <a:rPr b="0" i="0" lang="en" sz="1100" u="none" cap="none" strike="noStrike">
                <a:solidFill>
                  <a:srgbClr val="0077AA"/>
                </a:solidFill>
                <a:highlight>
                  <a:srgbClr val="FFFFFF"/>
                </a:highlight>
                <a:latin typeface="Verdana"/>
                <a:ea typeface="Verdana"/>
                <a:cs typeface="Verdana"/>
                <a:sym typeface="Verdana"/>
              </a:rPr>
              <a:t>	break;</a:t>
            </a:r>
            <a:endParaRPr b="0" i="0" sz="1100" u="none" cap="none" strike="noStrike">
              <a:solidFill>
                <a:srgbClr val="0077AA"/>
              </a:solidFill>
              <a:highlight>
                <a:srgbClr val="FFFFFF"/>
              </a:highlight>
              <a:latin typeface="Verdana"/>
              <a:ea typeface="Verdana"/>
              <a:cs typeface="Verdana"/>
              <a:sym typeface="Verdana"/>
            </a:endParaRPr>
          </a:p>
          <a:p>
            <a:pPr indent="0" lvl="0" marL="0" marR="139700" rtl="0" algn="l">
              <a:lnSpc>
                <a:spcPct val="115000"/>
              </a:lnSpc>
              <a:spcBef>
                <a:spcPts val="0"/>
              </a:spcBef>
              <a:spcAft>
                <a:spcPts val="0"/>
              </a:spcAft>
              <a:buClr>
                <a:srgbClr val="000000"/>
              </a:buClr>
              <a:buSzPts val="1100"/>
              <a:buFont typeface="Arial"/>
              <a:buNone/>
            </a:pPr>
            <a:r>
              <a:rPr b="0" i="0" lang="en" sz="1100" u="none" cap="none" strike="noStrike">
                <a:solidFill>
                  <a:srgbClr val="0077AA"/>
                </a:solidFill>
                <a:highlight>
                  <a:srgbClr val="FFFFFF"/>
                </a:highlight>
                <a:latin typeface="Verdana"/>
                <a:ea typeface="Verdana"/>
                <a:cs typeface="Verdana"/>
                <a:sym typeface="Verdana"/>
              </a:rPr>
              <a:t>	.</a:t>
            </a:r>
            <a:endParaRPr b="0" i="0" sz="1100" u="none" cap="none" strike="noStrike">
              <a:solidFill>
                <a:srgbClr val="0077AA"/>
              </a:solidFill>
              <a:highlight>
                <a:srgbClr val="FFFFFF"/>
              </a:highlight>
              <a:latin typeface="Verdana"/>
              <a:ea typeface="Verdana"/>
              <a:cs typeface="Verdana"/>
              <a:sym typeface="Verdana"/>
            </a:endParaRPr>
          </a:p>
          <a:p>
            <a:pPr indent="0" lvl="0" marL="0" marR="139700" rtl="0" algn="l">
              <a:lnSpc>
                <a:spcPct val="115000"/>
              </a:lnSpc>
              <a:spcBef>
                <a:spcPts val="0"/>
              </a:spcBef>
              <a:spcAft>
                <a:spcPts val="0"/>
              </a:spcAft>
              <a:buClr>
                <a:srgbClr val="000000"/>
              </a:buClr>
              <a:buSzPts val="1100"/>
              <a:buFont typeface="Arial"/>
              <a:buNone/>
            </a:pPr>
            <a:r>
              <a:rPr b="0" i="0" lang="en" sz="1100" u="none" cap="none" strike="noStrike">
                <a:solidFill>
                  <a:srgbClr val="0077AA"/>
                </a:solidFill>
                <a:highlight>
                  <a:srgbClr val="FFFFFF"/>
                </a:highlight>
                <a:latin typeface="Verdana"/>
                <a:ea typeface="Verdana"/>
                <a:cs typeface="Verdana"/>
                <a:sym typeface="Verdana"/>
              </a:rPr>
              <a:t>	.</a:t>
            </a:r>
            <a:endParaRPr b="0" i="0" sz="1100" u="none" cap="none" strike="noStrike">
              <a:solidFill>
                <a:srgbClr val="0077AA"/>
              </a:solidFill>
              <a:highlight>
                <a:srgbClr val="FFFFFF"/>
              </a:highlight>
              <a:latin typeface="Verdana"/>
              <a:ea typeface="Verdana"/>
              <a:cs typeface="Verdana"/>
              <a:sym typeface="Verdana"/>
            </a:endParaRPr>
          </a:p>
          <a:p>
            <a:pPr indent="0" lvl="0" marL="0" marR="139700" rtl="0" algn="l">
              <a:lnSpc>
                <a:spcPct val="115000"/>
              </a:lnSpc>
              <a:spcBef>
                <a:spcPts val="0"/>
              </a:spcBef>
              <a:spcAft>
                <a:spcPts val="0"/>
              </a:spcAft>
              <a:buClr>
                <a:srgbClr val="000000"/>
              </a:buClr>
              <a:buSzPts val="1100"/>
              <a:buFont typeface="Arial"/>
              <a:buNone/>
            </a:pPr>
            <a:r>
              <a:rPr b="0" i="0" lang="en" sz="1100" u="none" cap="none" strike="noStrike">
                <a:solidFill>
                  <a:srgbClr val="0077AA"/>
                </a:solidFill>
                <a:highlight>
                  <a:srgbClr val="FFFFFF"/>
                </a:highlight>
                <a:latin typeface="Verdana"/>
                <a:ea typeface="Verdana"/>
                <a:cs typeface="Verdana"/>
                <a:sym typeface="Verdana"/>
              </a:rPr>
              <a:t>}</a:t>
            </a:r>
            <a:endParaRPr b="0" i="0" sz="1100" u="none" cap="none" strike="noStrike">
              <a:solidFill>
                <a:srgbClr val="0077AA"/>
              </a:solidFill>
              <a:highlight>
                <a:srgbClr val="FFFFFF"/>
              </a:highlight>
              <a:latin typeface="Verdana"/>
              <a:ea typeface="Verdana"/>
              <a:cs typeface="Verdana"/>
              <a:sym typeface="Verdana"/>
            </a:endParaRPr>
          </a:p>
          <a:p>
            <a:pPr indent="0" lvl="0" marL="0" marR="139700" rtl="0" algn="l">
              <a:lnSpc>
                <a:spcPct val="115000"/>
              </a:lnSpc>
              <a:spcBef>
                <a:spcPts val="0"/>
              </a:spcBef>
              <a:spcAft>
                <a:spcPts val="0"/>
              </a:spcAft>
              <a:buClr>
                <a:srgbClr val="000000"/>
              </a:buClr>
              <a:buSzPts val="1100"/>
              <a:buFont typeface="Arial"/>
              <a:buNone/>
            </a:pPr>
            <a:r>
              <a:t/>
            </a:r>
            <a:endParaRPr b="0" i="0" sz="1100" u="none" cap="none" strike="noStrike">
              <a:solidFill>
                <a:srgbClr val="0077AA"/>
              </a:solidFill>
              <a:highlight>
                <a:srgbClr val="FFFFFF"/>
              </a:highlight>
              <a:latin typeface="Verdana"/>
              <a:ea typeface="Verdana"/>
              <a:cs typeface="Verdana"/>
              <a:sym typeface="Verdana"/>
            </a:endParaRPr>
          </a:p>
          <a:p>
            <a:pPr indent="0" lvl="0" marL="76200" marR="0" rtl="0" algn="l">
              <a:lnSpc>
                <a:spcPct val="115000"/>
              </a:lnSpc>
              <a:spcBef>
                <a:spcPts val="0"/>
              </a:spcBef>
              <a:spcAft>
                <a:spcPts val="0"/>
              </a:spcAft>
              <a:buClr>
                <a:srgbClr val="000000"/>
              </a:buClr>
              <a:buSzPts val="1100"/>
              <a:buFont typeface="Arial"/>
              <a:buNone/>
            </a:pPr>
            <a:r>
              <a:t/>
            </a:r>
            <a:endParaRPr b="0" i="0" sz="1100" u="none" cap="none" strike="noStrike">
              <a:solidFill>
                <a:srgbClr val="0077AA"/>
              </a:solidFill>
              <a:highlight>
                <a:srgbClr val="FFFFFF"/>
              </a:highlight>
              <a:latin typeface="Verdana"/>
              <a:ea typeface="Verdana"/>
              <a:cs typeface="Verdana"/>
              <a:sym typeface="Verdana"/>
            </a:endParaRPr>
          </a:p>
          <a:p>
            <a:pPr indent="0" lvl="0" marL="139700" marR="139700" rtl="0" algn="l">
              <a:lnSpc>
                <a:spcPct val="129545"/>
              </a:lnSpc>
              <a:spcBef>
                <a:spcPts val="0"/>
              </a:spcBef>
              <a:spcAft>
                <a:spcPts val="0"/>
              </a:spcAft>
              <a:buClr>
                <a:srgbClr val="000000"/>
              </a:buClr>
              <a:buSzPts val="1100"/>
              <a:buFont typeface="Arial"/>
              <a:buNone/>
            </a:pPr>
            <a:r>
              <a:t/>
            </a:r>
            <a:endParaRPr b="0" i="0" sz="1100" u="none" cap="none" strike="noStrike">
              <a:solidFill>
                <a:srgbClr val="333333"/>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0" name="Google Shape;210;p18"/>
          <p:cNvCxnSpPr/>
          <p:nvPr/>
        </p:nvCxnSpPr>
        <p:spPr>
          <a:xfrm flipH="1" rot="10800000">
            <a:off x="1277325" y="3046450"/>
            <a:ext cx="2343000" cy="771900"/>
          </a:xfrm>
          <a:prstGeom prst="straightConnector1">
            <a:avLst/>
          </a:prstGeom>
          <a:noFill/>
          <a:ln cap="flat" cmpd="sng" w="9525">
            <a:solidFill>
              <a:srgbClr val="000000"/>
            </a:solidFill>
            <a:prstDash val="solid"/>
            <a:round/>
            <a:headEnd len="sm" w="sm" type="none"/>
            <a:tailEnd len="med" w="med" type="triangle"/>
          </a:ln>
        </p:spPr>
      </p:cxnSp>
      <p:sp>
        <p:nvSpPr>
          <p:cNvPr id="211" name="Google Shape;211;p18"/>
          <p:cNvSpPr/>
          <p:nvPr/>
        </p:nvSpPr>
        <p:spPr>
          <a:xfrm>
            <a:off x="3870587" y="1867792"/>
            <a:ext cx="3470100" cy="1646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39700" marR="139700" rtl="0" algn="l">
              <a:lnSpc>
                <a:spcPct val="129545"/>
              </a:lnSpc>
              <a:spcBef>
                <a:spcPts val="0"/>
              </a:spcBef>
              <a:spcAft>
                <a:spcPts val="0"/>
              </a:spcAft>
              <a:buClr>
                <a:schemeClr val="dk1"/>
              </a:buClr>
              <a:buSzPts val="1100"/>
              <a:buFont typeface="Arial"/>
              <a:buNone/>
            </a:pPr>
            <a:r>
              <a:t/>
            </a:r>
            <a:endParaRPr b="0" i="0" sz="1100" u="none" cap="none" strike="noStrike">
              <a:solidFill>
                <a:srgbClr val="333333"/>
              </a:solidFill>
              <a:highlight>
                <a:srgbClr val="E4F0F5"/>
              </a:highlight>
              <a:latin typeface="Verdana"/>
              <a:ea typeface="Verdana"/>
              <a:cs typeface="Verdana"/>
              <a:sym typeface="Verdana"/>
            </a:endParaRPr>
          </a:p>
          <a:p>
            <a:pPr indent="0" lvl="0" marL="0" marR="139700" rtl="0" algn="l">
              <a:lnSpc>
                <a:spcPct val="115000"/>
              </a:lnSpc>
              <a:spcBef>
                <a:spcPts val="1500"/>
              </a:spcBef>
              <a:spcAft>
                <a:spcPts val="0"/>
              </a:spcAft>
              <a:buClr>
                <a:srgbClr val="000000"/>
              </a:buClr>
              <a:buSzPts val="1100"/>
              <a:buFont typeface="Arial"/>
              <a:buNone/>
            </a:pPr>
            <a:r>
              <a:rPr b="0" i="0" lang="en" sz="1100" u="none" cap="none" strike="noStrike">
                <a:solidFill>
                  <a:srgbClr val="0077AA"/>
                </a:solidFill>
                <a:highlight>
                  <a:srgbClr val="FFFFFF"/>
                </a:highlight>
                <a:latin typeface="Verdana"/>
                <a:ea typeface="Verdana"/>
                <a:cs typeface="Verdana"/>
                <a:sym typeface="Verdana"/>
              </a:rPr>
              <a:t>Throw expression;</a:t>
            </a:r>
            <a:endParaRPr b="0" i="0" sz="1100" u="none" cap="none" strike="noStrike">
              <a:solidFill>
                <a:srgbClr val="0077AA"/>
              </a:solidFill>
              <a:highlight>
                <a:srgbClr val="FFFFFF"/>
              </a:highlight>
              <a:latin typeface="Verdana"/>
              <a:ea typeface="Verdana"/>
              <a:cs typeface="Verdana"/>
              <a:sym typeface="Verdana"/>
            </a:endParaRPr>
          </a:p>
          <a:p>
            <a:pPr indent="0" lvl="0" marL="0" marR="139700" rtl="0" algn="l">
              <a:lnSpc>
                <a:spcPct val="115000"/>
              </a:lnSpc>
              <a:spcBef>
                <a:spcPts val="0"/>
              </a:spcBef>
              <a:spcAft>
                <a:spcPts val="0"/>
              </a:spcAft>
              <a:buClr>
                <a:srgbClr val="000000"/>
              </a:buClr>
              <a:buSzPts val="1100"/>
              <a:buFont typeface="Arial"/>
              <a:buNone/>
            </a:pPr>
            <a:r>
              <a:t/>
            </a:r>
            <a:endParaRPr b="0" i="0" sz="1100" u="none" cap="none" strike="noStrike">
              <a:solidFill>
                <a:srgbClr val="0077AA"/>
              </a:solidFill>
              <a:highlight>
                <a:srgbClr val="FFFFFF"/>
              </a:highlight>
              <a:latin typeface="Verdana"/>
              <a:ea typeface="Verdana"/>
              <a:cs typeface="Verdana"/>
              <a:sym typeface="Verdana"/>
            </a:endParaRPr>
          </a:p>
          <a:p>
            <a:pPr indent="0" lvl="0" marL="76200" marR="0" rtl="0" algn="l">
              <a:lnSpc>
                <a:spcPct val="115000"/>
              </a:lnSpc>
              <a:spcBef>
                <a:spcPts val="0"/>
              </a:spcBef>
              <a:spcAft>
                <a:spcPts val="0"/>
              </a:spcAft>
              <a:buClr>
                <a:srgbClr val="000000"/>
              </a:buClr>
              <a:buSzPts val="1100"/>
              <a:buFont typeface="Arial"/>
              <a:buNone/>
            </a:pPr>
            <a:r>
              <a:t/>
            </a:r>
            <a:endParaRPr b="0" i="0" sz="1100" u="none" cap="none" strike="noStrike">
              <a:solidFill>
                <a:srgbClr val="0077AA"/>
              </a:solidFill>
              <a:highlight>
                <a:srgbClr val="FFFFFF"/>
              </a:highlight>
              <a:latin typeface="Verdana"/>
              <a:ea typeface="Verdana"/>
              <a:cs typeface="Verdana"/>
              <a:sym typeface="Verdana"/>
            </a:endParaRPr>
          </a:p>
          <a:p>
            <a:pPr indent="0" lvl="0" marL="139700" marR="139700" rtl="0" algn="l">
              <a:lnSpc>
                <a:spcPct val="129545"/>
              </a:lnSpc>
              <a:spcBef>
                <a:spcPts val="0"/>
              </a:spcBef>
              <a:spcAft>
                <a:spcPts val="0"/>
              </a:spcAft>
              <a:buClr>
                <a:srgbClr val="000000"/>
              </a:buClr>
              <a:buSzPts val="1100"/>
              <a:buFont typeface="Arial"/>
              <a:buNone/>
            </a:pPr>
            <a:r>
              <a:t/>
            </a:r>
            <a:endParaRPr b="0" i="0" sz="1100" u="none" cap="none" strike="noStrike">
              <a:solidFill>
                <a:srgbClr val="333333"/>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2" name="Google Shape;212;p18"/>
          <p:cNvCxnSpPr/>
          <p:nvPr/>
        </p:nvCxnSpPr>
        <p:spPr>
          <a:xfrm flipH="1" rot="10800000">
            <a:off x="1420775" y="3189775"/>
            <a:ext cx="2274600" cy="1079400"/>
          </a:xfrm>
          <a:prstGeom prst="straightConnector1">
            <a:avLst/>
          </a:prstGeom>
          <a:noFill/>
          <a:ln cap="flat" cmpd="sng" w="9525">
            <a:solidFill>
              <a:srgbClr val="000000"/>
            </a:solidFill>
            <a:prstDash val="solid"/>
            <a:round/>
            <a:headEnd len="sm" w="sm" type="none"/>
            <a:tailEnd len="med" w="med" type="triangle"/>
          </a:ln>
        </p:spPr>
      </p:cxnSp>
      <p:sp>
        <p:nvSpPr>
          <p:cNvPr id="213" name="Google Shape;213;p18"/>
          <p:cNvSpPr/>
          <p:nvPr/>
        </p:nvSpPr>
        <p:spPr>
          <a:xfrm>
            <a:off x="3868612" y="1867342"/>
            <a:ext cx="3470100" cy="1646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39700" marR="139700" rtl="0" algn="l">
              <a:lnSpc>
                <a:spcPct val="129545"/>
              </a:lnSpc>
              <a:spcBef>
                <a:spcPts val="0"/>
              </a:spcBef>
              <a:spcAft>
                <a:spcPts val="0"/>
              </a:spcAft>
              <a:buClr>
                <a:srgbClr val="000000"/>
              </a:buClr>
              <a:buSzPts val="1100"/>
              <a:buFont typeface="Arial"/>
              <a:buNone/>
            </a:pPr>
            <a:r>
              <a:t/>
            </a:r>
            <a:endParaRPr b="0" i="0" sz="1100" u="none" cap="none" strike="noStrike">
              <a:solidFill>
                <a:srgbClr val="333333"/>
              </a:solidFill>
              <a:highlight>
                <a:srgbClr val="E4F0F5"/>
              </a:highlight>
              <a:latin typeface="Verdana"/>
              <a:ea typeface="Verdana"/>
              <a:cs typeface="Verdana"/>
              <a:sym typeface="Verdana"/>
            </a:endParaRPr>
          </a:p>
          <a:p>
            <a:pPr indent="0" lvl="0" marL="0" marR="139700" rtl="0" algn="l">
              <a:lnSpc>
                <a:spcPct val="115000"/>
              </a:lnSpc>
              <a:spcBef>
                <a:spcPts val="1500"/>
              </a:spcBef>
              <a:spcAft>
                <a:spcPts val="0"/>
              </a:spcAft>
              <a:buClr>
                <a:srgbClr val="000000"/>
              </a:buClr>
              <a:buSzPts val="1100"/>
              <a:buFont typeface="Arial"/>
              <a:buNone/>
            </a:pPr>
            <a:r>
              <a:rPr b="0" i="0" lang="en" sz="1100" u="none" cap="none" strike="noStrike">
                <a:solidFill>
                  <a:srgbClr val="0077AA"/>
                </a:solidFill>
                <a:highlight>
                  <a:srgbClr val="FFFFFF"/>
                </a:highlight>
                <a:latin typeface="Verdana"/>
                <a:ea typeface="Verdana"/>
                <a:cs typeface="Verdana"/>
                <a:sym typeface="Verdana"/>
              </a:rPr>
              <a:t>try{</a:t>
            </a:r>
            <a:endParaRPr b="0" i="0" sz="1100" u="none" cap="none" strike="noStrike">
              <a:solidFill>
                <a:srgbClr val="0077AA"/>
              </a:solidFill>
              <a:highlight>
                <a:srgbClr val="FFFFFF"/>
              </a:highlight>
              <a:latin typeface="Verdana"/>
              <a:ea typeface="Verdana"/>
              <a:cs typeface="Verdana"/>
              <a:sym typeface="Verdana"/>
            </a:endParaRPr>
          </a:p>
          <a:p>
            <a:pPr indent="0" lvl="0" marL="0" marR="139700" rtl="0" algn="l">
              <a:lnSpc>
                <a:spcPct val="115000"/>
              </a:lnSpc>
              <a:spcBef>
                <a:spcPts val="0"/>
              </a:spcBef>
              <a:spcAft>
                <a:spcPts val="0"/>
              </a:spcAft>
              <a:buClr>
                <a:srgbClr val="000000"/>
              </a:buClr>
              <a:buSzPts val="1100"/>
              <a:buFont typeface="Arial"/>
              <a:buNone/>
            </a:pPr>
            <a:r>
              <a:rPr b="0" i="0" lang="en" sz="1100" u="none" cap="none" strike="noStrike">
                <a:solidFill>
                  <a:srgbClr val="0077AA"/>
                </a:solidFill>
                <a:highlight>
                  <a:srgbClr val="FFFFFF"/>
                </a:highlight>
                <a:latin typeface="Verdana"/>
                <a:ea typeface="Verdana"/>
                <a:cs typeface="Verdana"/>
                <a:sym typeface="Verdana"/>
              </a:rPr>
              <a:t>	statement;</a:t>
            </a:r>
            <a:endParaRPr b="0" i="0" sz="1100" u="none" cap="none" strike="noStrike">
              <a:solidFill>
                <a:srgbClr val="0077AA"/>
              </a:solidFill>
              <a:highlight>
                <a:srgbClr val="FFFFFF"/>
              </a:highlight>
              <a:latin typeface="Verdana"/>
              <a:ea typeface="Verdana"/>
              <a:cs typeface="Verdana"/>
              <a:sym typeface="Verdana"/>
            </a:endParaRPr>
          </a:p>
          <a:p>
            <a:pPr indent="0" lvl="0" marL="0" marR="139700" rtl="0" algn="l">
              <a:lnSpc>
                <a:spcPct val="115000"/>
              </a:lnSpc>
              <a:spcBef>
                <a:spcPts val="0"/>
              </a:spcBef>
              <a:spcAft>
                <a:spcPts val="0"/>
              </a:spcAft>
              <a:buClr>
                <a:srgbClr val="000000"/>
              </a:buClr>
              <a:buSzPts val="1100"/>
              <a:buFont typeface="Arial"/>
              <a:buNone/>
            </a:pPr>
            <a:r>
              <a:rPr b="0" i="0" lang="en" sz="1100" u="none" cap="none" strike="noStrike">
                <a:solidFill>
                  <a:srgbClr val="0077AA"/>
                </a:solidFill>
                <a:highlight>
                  <a:srgbClr val="FFFFFF"/>
                </a:highlight>
                <a:latin typeface="Verdana"/>
                <a:ea typeface="Verdana"/>
                <a:cs typeface="Verdana"/>
                <a:sym typeface="Verdana"/>
              </a:rPr>
              <a:t>}</a:t>
            </a:r>
            <a:endParaRPr b="0" i="0" sz="1100" u="none" cap="none" strike="noStrike">
              <a:solidFill>
                <a:srgbClr val="0077AA"/>
              </a:solidFill>
              <a:highlight>
                <a:srgbClr val="FFFFFF"/>
              </a:highlight>
              <a:latin typeface="Verdana"/>
              <a:ea typeface="Verdana"/>
              <a:cs typeface="Verdana"/>
              <a:sym typeface="Verdana"/>
            </a:endParaRPr>
          </a:p>
          <a:p>
            <a:pPr indent="0" lvl="0" marL="0" marR="139700" rtl="0" algn="l">
              <a:lnSpc>
                <a:spcPct val="115000"/>
              </a:lnSpc>
              <a:spcBef>
                <a:spcPts val="0"/>
              </a:spcBef>
              <a:spcAft>
                <a:spcPts val="0"/>
              </a:spcAft>
              <a:buClr>
                <a:srgbClr val="000000"/>
              </a:buClr>
              <a:buSzPts val="1100"/>
              <a:buFont typeface="Arial"/>
              <a:buNone/>
            </a:pPr>
            <a:r>
              <a:rPr b="0" i="0" lang="en" sz="1100" u="none" cap="none" strike="noStrike">
                <a:solidFill>
                  <a:srgbClr val="0077AA"/>
                </a:solidFill>
                <a:highlight>
                  <a:srgbClr val="FFFFFF"/>
                </a:highlight>
                <a:latin typeface="Verdana"/>
                <a:ea typeface="Verdana"/>
                <a:cs typeface="Verdana"/>
                <a:sym typeface="Verdana"/>
              </a:rPr>
              <a:t>catch(e)</a:t>
            </a:r>
            <a:endParaRPr b="0" i="0" sz="1100" u="none" cap="none" strike="noStrike">
              <a:solidFill>
                <a:srgbClr val="0077AA"/>
              </a:solidFill>
              <a:highlight>
                <a:srgbClr val="FFFFFF"/>
              </a:highlight>
              <a:latin typeface="Verdana"/>
              <a:ea typeface="Verdana"/>
              <a:cs typeface="Verdana"/>
              <a:sym typeface="Verdana"/>
            </a:endParaRPr>
          </a:p>
          <a:p>
            <a:pPr indent="0" lvl="0" marL="0" marR="139700" rtl="0" algn="l">
              <a:lnSpc>
                <a:spcPct val="115000"/>
              </a:lnSpc>
              <a:spcBef>
                <a:spcPts val="0"/>
              </a:spcBef>
              <a:spcAft>
                <a:spcPts val="0"/>
              </a:spcAft>
              <a:buClr>
                <a:srgbClr val="000000"/>
              </a:buClr>
              <a:buSzPts val="1100"/>
              <a:buFont typeface="Arial"/>
              <a:buNone/>
            </a:pPr>
            <a:r>
              <a:rPr b="0" i="0" lang="en" sz="1100" u="none" cap="none" strike="noStrike">
                <a:solidFill>
                  <a:srgbClr val="0077AA"/>
                </a:solidFill>
                <a:highlight>
                  <a:srgbClr val="FFFFFF"/>
                </a:highlight>
                <a:latin typeface="Verdana"/>
                <a:ea typeface="Verdana"/>
                <a:cs typeface="Verdana"/>
                <a:sym typeface="Verdana"/>
              </a:rPr>
              <a:t>{</a:t>
            </a:r>
            <a:endParaRPr b="0" i="0" sz="1100" u="none" cap="none" strike="noStrike">
              <a:solidFill>
                <a:srgbClr val="0077AA"/>
              </a:solidFill>
              <a:highlight>
                <a:srgbClr val="FFFFFF"/>
              </a:highlight>
              <a:latin typeface="Verdana"/>
              <a:ea typeface="Verdana"/>
              <a:cs typeface="Verdana"/>
              <a:sym typeface="Verdana"/>
            </a:endParaRPr>
          </a:p>
          <a:p>
            <a:pPr indent="0" lvl="0" marL="0" marR="139700" rtl="0" algn="l">
              <a:lnSpc>
                <a:spcPct val="115000"/>
              </a:lnSpc>
              <a:spcBef>
                <a:spcPts val="0"/>
              </a:spcBef>
              <a:spcAft>
                <a:spcPts val="0"/>
              </a:spcAft>
              <a:buClr>
                <a:srgbClr val="000000"/>
              </a:buClr>
              <a:buSzPts val="1100"/>
              <a:buFont typeface="Arial"/>
              <a:buNone/>
            </a:pPr>
            <a:r>
              <a:rPr b="0" i="0" lang="en" sz="1100" u="none" cap="none" strike="noStrike">
                <a:solidFill>
                  <a:srgbClr val="0077AA"/>
                </a:solidFill>
                <a:highlight>
                  <a:srgbClr val="FFFFFF"/>
                </a:highlight>
                <a:latin typeface="Verdana"/>
                <a:ea typeface="Verdana"/>
                <a:cs typeface="Verdana"/>
                <a:sym typeface="Verdana"/>
              </a:rPr>
              <a:t>	statement;</a:t>
            </a:r>
            <a:endParaRPr b="0" i="0" sz="1100" u="none" cap="none" strike="noStrike">
              <a:solidFill>
                <a:srgbClr val="0077AA"/>
              </a:solidFill>
              <a:highlight>
                <a:srgbClr val="FFFFFF"/>
              </a:highlight>
              <a:latin typeface="Verdana"/>
              <a:ea typeface="Verdana"/>
              <a:cs typeface="Verdana"/>
              <a:sym typeface="Verdana"/>
            </a:endParaRPr>
          </a:p>
          <a:p>
            <a:pPr indent="0" lvl="0" marL="0" marR="139700" rtl="0" algn="l">
              <a:lnSpc>
                <a:spcPct val="115000"/>
              </a:lnSpc>
              <a:spcBef>
                <a:spcPts val="0"/>
              </a:spcBef>
              <a:spcAft>
                <a:spcPts val="0"/>
              </a:spcAft>
              <a:buClr>
                <a:srgbClr val="000000"/>
              </a:buClr>
              <a:buSzPts val="1100"/>
              <a:buFont typeface="Arial"/>
              <a:buNone/>
            </a:pPr>
            <a:r>
              <a:rPr b="0" i="0" lang="en" sz="1100" u="none" cap="none" strike="noStrike">
                <a:solidFill>
                  <a:srgbClr val="0077AA"/>
                </a:solidFill>
                <a:highlight>
                  <a:srgbClr val="FFFFFF"/>
                </a:highlight>
                <a:latin typeface="Verdana"/>
                <a:ea typeface="Verdana"/>
                <a:cs typeface="Verdana"/>
                <a:sym typeface="Verdana"/>
              </a:rPr>
              <a:t>}</a:t>
            </a:r>
            <a:endParaRPr b="0" i="0" sz="1100" u="none" cap="none" strike="noStrike">
              <a:solidFill>
                <a:srgbClr val="0077AA"/>
              </a:solidFill>
              <a:highlight>
                <a:srgbClr val="FFFFFF"/>
              </a:highlight>
              <a:latin typeface="Verdana"/>
              <a:ea typeface="Verdana"/>
              <a:cs typeface="Verdana"/>
              <a:sym typeface="Verdana"/>
            </a:endParaRPr>
          </a:p>
          <a:p>
            <a:pPr indent="0" lvl="0" marL="139700" marR="139700" rtl="0" algn="l">
              <a:lnSpc>
                <a:spcPct val="129545"/>
              </a:lnSpc>
              <a:spcBef>
                <a:spcPts val="0"/>
              </a:spcBef>
              <a:spcAft>
                <a:spcPts val="0"/>
              </a:spcAft>
              <a:buClr>
                <a:srgbClr val="000000"/>
              </a:buClr>
              <a:buSzPts val="1100"/>
              <a:buFont typeface="Arial"/>
              <a:buNone/>
            </a:pPr>
            <a:r>
              <a:t/>
            </a:r>
            <a:endParaRPr b="0" i="0" sz="1100" u="none" cap="none" strike="noStrike">
              <a:solidFill>
                <a:srgbClr val="333333"/>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4" name="Google Shape;214;p18"/>
          <p:cNvCxnSpPr/>
          <p:nvPr/>
        </p:nvCxnSpPr>
        <p:spPr>
          <a:xfrm flipH="1" rot="10800000">
            <a:off x="1161675" y="3404625"/>
            <a:ext cx="2571900" cy="1278600"/>
          </a:xfrm>
          <a:prstGeom prst="straightConnector1">
            <a:avLst/>
          </a:prstGeom>
          <a:noFill/>
          <a:ln cap="flat" cmpd="sng" w="9525">
            <a:solidFill>
              <a:srgbClr val="000000"/>
            </a:solidFill>
            <a:prstDash val="solid"/>
            <a:round/>
            <a:headEnd len="sm" w="sm" type="none"/>
            <a:tailEnd len="med" w="med" type="triangle"/>
          </a:ln>
        </p:spPr>
      </p:cxnSp>
      <p:sp>
        <p:nvSpPr>
          <p:cNvPr id="215" name="Google Shape;215;p18"/>
          <p:cNvSpPr/>
          <p:nvPr/>
        </p:nvSpPr>
        <p:spPr>
          <a:xfrm>
            <a:off x="3868612" y="1871742"/>
            <a:ext cx="3470100" cy="1646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39700" marR="139700" rtl="0" algn="l">
              <a:lnSpc>
                <a:spcPct val="129545"/>
              </a:lnSpc>
              <a:spcBef>
                <a:spcPts val="0"/>
              </a:spcBef>
              <a:spcAft>
                <a:spcPts val="0"/>
              </a:spcAft>
              <a:buClr>
                <a:srgbClr val="000000"/>
              </a:buClr>
              <a:buSzPts val="1100"/>
              <a:buFont typeface="Arial"/>
              <a:buNone/>
            </a:pPr>
            <a:r>
              <a:t/>
            </a:r>
            <a:endParaRPr b="0" i="0" sz="1100" u="none" cap="none" strike="noStrike">
              <a:solidFill>
                <a:srgbClr val="333333"/>
              </a:solidFill>
              <a:highlight>
                <a:srgbClr val="E4F0F5"/>
              </a:highlight>
              <a:latin typeface="Verdana"/>
              <a:ea typeface="Verdana"/>
              <a:cs typeface="Verdana"/>
              <a:sym typeface="Verdana"/>
            </a:endParaRPr>
          </a:p>
          <a:p>
            <a:pPr indent="0" lvl="0" marL="0" marR="139700" rtl="0" algn="l">
              <a:lnSpc>
                <a:spcPct val="115000"/>
              </a:lnSpc>
              <a:spcBef>
                <a:spcPts val="1500"/>
              </a:spcBef>
              <a:spcAft>
                <a:spcPts val="0"/>
              </a:spcAft>
              <a:buClr>
                <a:schemeClr val="dk1"/>
              </a:buClr>
              <a:buSzPts val="1100"/>
              <a:buFont typeface="Arial"/>
              <a:buNone/>
            </a:pPr>
            <a:r>
              <a:rPr b="0" i="0" lang="en" sz="1100" u="none" cap="none" strike="noStrike">
                <a:solidFill>
                  <a:srgbClr val="0077AA"/>
                </a:solidFill>
                <a:highlight>
                  <a:srgbClr val="FFFFFF"/>
                </a:highlight>
                <a:latin typeface="Verdana"/>
                <a:ea typeface="Verdana"/>
                <a:cs typeface="Verdana"/>
                <a:sym typeface="Verdana"/>
              </a:rPr>
              <a:t>for (var property1 in object1) {</a:t>
            </a:r>
            <a:endParaRPr b="0" i="0" sz="1100" u="none" cap="none" strike="noStrike">
              <a:solidFill>
                <a:srgbClr val="0077AA"/>
              </a:solidFill>
              <a:highlight>
                <a:srgbClr val="FFFFFF"/>
              </a:highlight>
              <a:latin typeface="Verdana"/>
              <a:ea typeface="Verdana"/>
              <a:cs typeface="Verdana"/>
              <a:sym typeface="Verdana"/>
            </a:endParaRPr>
          </a:p>
          <a:p>
            <a:pPr indent="0" lvl="0" marL="0" marR="139700" rtl="0" algn="l">
              <a:lnSpc>
                <a:spcPct val="115000"/>
              </a:lnSpc>
              <a:spcBef>
                <a:spcPts val="0"/>
              </a:spcBef>
              <a:spcAft>
                <a:spcPts val="0"/>
              </a:spcAft>
              <a:buClr>
                <a:schemeClr val="dk1"/>
              </a:buClr>
              <a:buSzPts val="1100"/>
              <a:buFont typeface="Arial"/>
              <a:buNone/>
            </a:pPr>
            <a:r>
              <a:rPr b="0" i="0" lang="en" sz="1100" u="none" cap="none" strike="noStrike">
                <a:solidFill>
                  <a:srgbClr val="0077AA"/>
                </a:solidFill>
                <a:highlight>
                  <a:srgbClr val="FFFFFF"/>
                </a:highlight>
                <a:latin typeface="Verdana"/>
                <a:ea typeface="Verdana"/>
                <a:cs typeface="Verdana"/>
                <a:sym typeface="Verdana"/>
              </a:rPr>
              <a:t>  string1 = string1 + object1[property1];</a:t>
            </a:r>
            <a:endParaRPr b="0" i="0" sz="1100" u="none" cap="none" strike="noStrike">
              <a:solidFill>
                <a:srgbClr val="0077AA"/>
              </a:solidFill>
              <a:highlight>
                <a:srgbClr val="FFFFFF"/>
              </a:highlight>
              <a:latin typeface="Verdana"/>
              <a:ea typeface="Verdana"/>
              <a:cs typeface="Verdana"/>
              <a:sym typeface="Verdana"/>
            </a:endParaRPr>
          </a:p>
          <a:p>
            <a:pPr indent="0" lvl="0" marL="0" marR="139700" rtl="0" algn="l">
              <a:lnSpc>
                <a:spcPct val="115000"/>
              </a:lnSpc>
              <a:spcBef>
                <a:spcPts val="0"/>
              </a:spcBef>
              <a:spcAft>
                <a:spcPts val="0"/>
              </a:spcAft>
              <a:buClr>
                <a:schemeClr val="dk1"/>
              </a:buClr>
              <a:buSzPts val="1100"/>
              <a:buFont typeface="Arial"/>
              <a:buNone/>
            </a:pPr>
            <a:r>
              <a:rPr b="0" i="0" lang="en" sz="1100" u="none" cap="none" strike="noStrike">
                <a:solidFill>
                  <a:srgbClr val="0077AA"/>
                </a:solidFill>
                <a:highlight>
                  <a:srgbClr val="FFFFFF"/>
                </a:highlight>
                <a:latin typeface="Verdana"/>
                <a:ea typeface="Verdana"/>
                <a:cs typeface="Verdana"/>
                <a:sym typeface="Verdana"/>
              </a:rPr>
              <a:t>}</a:t>
            </a:r>
            <a:endParaRPr b="0" i="0" sz="1100" u="none" cap="none" strike="noStrike">
              <a:solidFill>
                <a:srgbClr val="0077AA"/>
              </a:solidFill>
              <a:highlight>
                <a:srgbClr val="FFFFFF"/>
              </a:highlight>
              <a:latin typeface="Verdana"/>
              <a:ea typeface="Verdana"/>
              <a:cs typeface="Verdana"/>
              <a:sym typeface="Verdana"/>
            </a:endParaRPr>
          </a:p>
          <a:p>
            <a:pPr indent="0" lvl="0" marL="0" marR="139700" rtl="0" algn="l">
              <a:lnSpc>
                <a:spcPct val="115000"/>
              </a:lnSpc>
              <a:spcBef>
                <a:spcPts val="0"/>
              </a:spcBef>
              <a:spcAft>
                <a:spcPts val="0"/>
              </a:spcAft>
              <a:buClr>
                <a:srgbClr val="000000"/>
              </a:buClr>
              <a:buSzPts val="1100"/>
              <a:buFont typeface="Arial"/>
              <a:buNone/>
            </a:pPr>
            <a:r>
              <a:t/>
            </a:r>
            <a:endParaRPr b="0" i="0" sz="1100" u="none" cap="none" strike="noStrike">
              <a:solidFill>
                <a:srgbClr val="0077AA"/>
              </a:solidFill>
              <a:highlight>
                <a:srgbClr val="FFFFFF"/>
              </a:highlight>
              <a:latin typeface="Verdana"/>
              <a:ea typeface="Verdana"/>
              <a:cs typeface="Verdana"/>
              <a:sym typeface="Verdana"/>
            </a:endParaRPr>
          </a:p>
          <a:p>
            <a:pPr indent="0" lvl="0" marL="139700" marR="139700" rtl="0" algn="l">
              <a:lnSpc>
                <a:spcPct val="129545"/>
              </a:lnSpc>
              <a:spcBef>
                <a:spcPts val="0"/>
              </a:spcBef>
              <a:spcAft>
                <a:spcPts val="0"/>
              </a:spcAft>
              <a:buClr>
                <a:srgbClr val="000000"/>
              </a:buClr>
              <a:buSzPts val="1100"/>
              <a:buFont typeface="Arial"/>
              <a:buNone/>
            </a:pPr>
            <a:r>
              <a:t/>
            </a:r>
            <a:endParaRPr b="0" i="0" sz="1100" u="none" cap="none" strike="noStrike">
              <a:solidFill>
                <a:srgbClr val="333333"/>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99"/>
                                        </p:tgtEl>
                                      </p:cBhvr>
                                    </p:animEffect>
                                    <p:set>
                                      <p:cBhvr>
                                        <p:cTn dur="1" fill="hold">
                                          <p:stCondLst>
                                            <p:cond delay="1000"/>
                                          </p:stCondLst>
                                        </p:cTn>
                                        <p:tgtEl>
                                          <p:spTgt spid="19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xit" presetID="10" presetSubtype="0">
                                  <p:stCondLst>
                                    <p:cond delay="0"/>
                                  </p:stCondLst>
                                  <p:childTnLst>
                                    <p:animEffect filter="fade" transition="out">
                                      <p:cBhvr>
                                        <p:cTn dur="1000"/>
                                        <p:tgtEl>
                                          <p:spTgt spid="200"/>
                                        </p:tgtEl>
                                      </p:cBhvr>
                                    </p:animEffect>
                                    <p:set>
                                      <p:cBhvr>
                                        <p:cTn dur="1" fill="hold">
                                          <p:stCondLst>
                                            <p:cond delay="1000"/>
                                          </p:stCondLst>
                                        </p:cTn>
                                        <p:tgtEl>
                                          <p:spTgt spid="20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xit" presetID="10" presetSubtype="0">
                                  <p:stCondLst>
                                    <p:cond delay="0"/>
                                  </p:stCondLst>
                                  <p:childTnLst>
                                    <p:animEffect filter="fade" transition="out">
                                      <p:cBhvr>
                                        <p:cTn dur="1000"/>
                                        <p:tgtEl>
                                          <p:spTgt spid="206"/>
                                        </p:tgtEl>
                                      </p:cBhvr>
                                    </p:animEffect>
                                    <p:set>
                                      <p:cBhvr>
                                        <p:cTn dur="1" fill="hold">
                                          <p:stCondLst>
                                            <p:cond delay="1000"/>
                                          </p:stCondLst>
                                        </p:cTn>
                                        <p:tgtEl>
                                          <p:spTgt spid="20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xit" presetID="10" presetSubtype="0">
                                  <p:stCondLst>
                                    <p:cond delay="0"/>
                                  </p:stCondLst>
                                  <p:childTnLst>
                                    <p:animEffect filter="fade" transition="out">
                                      <p:cBhvr>
                                        <p:cTn dur="1000"/>
                                        <p:tgtEl>
                                          <p:spTgt spid="208"/>
                                        </p:tgtEl>
                                      </p:cBhvr>
                                    </p:animEffect>
                                    <p:set>
                                      <p:cBhvr>
                                        <p:cTn dur="1" fill="hold">
                                          <p:stCondLst>
                                            <p:cond delay="1000"/>
                                          </p:stCondLst>
                                        </p:cTn>
                                        <p:tgtEl>
                                          <p:spTgt spid="20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xit" presetID="10" presetSubtype="0">
                                  <p:stCondLst>
                                    <p:cond delay="0"/>
                                  </p:stCondLst>
                                  <p:childTnLst>
                                    <p:animEffect filter="fade" transition="out">
                                      <p:cBhvr>
                                        <p:cTn dur="1000"/>
                                        <p:tgtEl>
                                          <p:spTgt spid="210"/>
                                        </p:tgtEl>
                                      </p:cBhvr>
                                    </p:animEffect>
                                    <p:set>
                                      <p:cBhvr>
                                        <p:cTn dur="1" fill="hold">
                                          <p:stCondLst>
                                            <p:cond delay="1000"/>
                                          </p:stCondLst>
                                        </p:cTn>
                                        <p:tgtEl>
                                          <p:spTgt spid="21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xit" presetID="10" presetSubtype="0">
                                  <p:stCondLst>
                                    <p:cond delay="0"/>
                                  </p:stCondLst>
                                  <p:childTnLst>
                                    <p:animEffect filter="fade" transition="out">
                                      <p:cBhvr>
                                        <p:cTn dur="1000"/>
                                        <p:tgtEl>
                                          <p:spTgt spid="212"/>
                                        </p:tgtEl>
                                      </p:cBhvr>
                                    </p:animEffect>
                                    <p:set>
                                      <p:cBhvr>
                                        <p:cTn dur="1" fill="hold">
                                          <p:stCondLst>
                                            <p:cond delay="1000"/>
                                          </p:stCondLst>
                                        </p:cTn>
                                        <p:tgtEl>
                                          <p:spTgt spid="21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9"/>
          <p:cNvSpPr txBox="1"/>
          <p:nvPr>
            <p:ph idx="1" type="subTitle"/>
          </p:nvPr>
        </p:nvSpPr>
        <p:spPr>
          <a:xfrm>
            <a:off x="311700" y="223375"/>
            <a:ext cx="8520600" cy="418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Arial"/>
              <a:buNone/>
            </a:pPr>
            <a:r>
              <a:rPr b="0" i="0" lang="en" sz="2800" u="none" cap="none" strike="noStrike">
                <a:solidFill>
                  <a:srgbClr val="000000"/>
                </a:solidFill>
                <a:latin typeface="Arial"/>
                <a:ea typeface="Arial"/>
                <a:cs typeface="Arial"/>
                <a:sym typeface="Arial"/>
              </a:rPr>
              <a:t>Types Of Functions:</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2800"/>
              <a:buFont typeface="Arial"/>
              <a:buNone/>
            </a:pPr>
            <a:r>
              <a:t/>
            </a:r>
            <a:endParaRPr b="0" i="0" sz="2800" u="none" cap="none" strike="noStrike">
              <a:solidFill>
                <a:schemeClr val="dk2"/>
              </a:solidFill>
              <a:latin typeface="Arial"/>
              <a:ea typeface="Arial"/>
              <a:cs typeface="Arial"/>
              <a:sym typeface="Arial"/>
            </a:endParaRPr>
          </a:p>
          <a:p>
            <a:pPr indent="-323850" lvl="0" marL="457200" marR="0" rtl="0" algn="l">
              <a:lnSpc>
                <a:spcPct val="115000"/>
              </a:lnSpc>
              <a:spcBef>
                <a:spcPts val="170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Function declaration</a:t>
            </a:r>
            <a:endParaRPr b="0" i="0" sz="1500" u="none" cap="none" strike="noStrike">
              <a:solidFill>
                <a:srgbClr val="000000"/>
              </a:solidFill>
              <a:latin typeface="Arial"/>
              <a:ea typeface="Arial"/>
              <a:cs typeface="Arial"/>
              <a:sym typeface="Arial"/>
            </a:endParaRPr>
          </a:p>
          <a:p>
            <a:pPr indent="-323850" lvl="0" marL="457200" marR="0" rtl="0" algn="l">
              <a:lnSpc>
                <a:spcPct val="115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Function expression</a:t>
            </a:r>
            <a:endParaRPr b="0" i="0" sz="1500" u="none" cap="none" strike="noStrike">
              <a:solidFill>
                <a:srgbClr val="000000"/>
              </a:solidFill>
              <a:latin typeface="Arial"/>
              <a:ea typeface="Arial"/>
              <a:cs typeface="Arial"/>
              <a:sym typeface="Arial"/>
            </a:endParaRPr>
          </a:p>
          <a:p>
            <a:pPr indent="-323850" lvl="0" marL="457200" marR="0" rtl="0" algn="l">
              <a:lnSpc>
                <a:spcPct val="115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Named Function expression</a:t>
            </a:r>
            <a:endParaRPr b="0" i="0" sz="1500" u="none" cap="none" strike="noStrike">
              <a:solidFill>
                <a:srgbClr val="000000"/>
              </a:solidFill>
              <a:latin typeface="Arial"/>
              <a:ea typeface="Arial"/>
              <a:cs typeface="Arial"/>
              <a:sym typeface="Arial"/>
            </a:endParaRPr>
          </a:p>
          <a:p>
            <a:pPr indent="-323850" lvl="0" marL="457200" marR="0" rtl="0" algn="l">
              <a:lnSpc>
                <a:spcPct val="115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Function constructor</a:t>
            </a:r>
            <a:endParaRPr b="0" i="0" sz="1500" u="none" cap="none" strike="noStrike">
              <a:solidFill>
                <a:srgbClr val="000000"/>
              </a:solidFill>
              <a:latin typeface="Arial"/>
              <a:ea typeface="Arial"/>
              <a:cs typeface="Arial"/>
              <a:sym typeface="Arial"/>
            </a:endParaRPr>
          </a:p>
          <a:p>
            <a:pPr indent="-323850" lvl="0" marL="457200" marR="0" rtl="0" algn="l">
              <a:lnSpc>
                <a:spcPct val="115000"/>
              </a:lnSpc>
              <a:spcBef>
                <a:spcPts val="0"/>
              </a:spcBef>
              <a:spcAft>
                <a:spcPts val="0"/>
              </a:spcAft>
              <a:buClr>
                <a:srgbClr val="000000"/>
              </a:buClr>
              <a:buSzPts val="1500"/>
              <a:buFont typeface="Arial"/>
              <a:buChar char="●"/>
            </a:pPr>
            <a:r>
              <a:rPr lang="en" sz="1500">
                <a:solidFill>
                  <a:srgbClr val="000000"/>
                </a:solidFill>
              </a:rPr>
              <a:t>IIFE</a:t>
            </a:r>
            <a:endParaRPr sz="1500">
              <a:solidFill>
                <a:srgbClr val="000000"/>
              </a:solidFill>
            </a:endParaRPr>
          </a:p>
          <a:p>
            <a:pPr indent="-323850" lvl="0" marL="457200" marR="0" rtl="0" algn="l">
              <a:lnSpc>
                <a:spcPct val="115000"/>
              </a:lnSpc>
              <a:spcBef>
                <a:spcPts val="0"/>
              </a:spcBef>
              <a:spcAft>
                <a:spcPts val="0"/>
              </a:spcAft>
              <a:buClr>
                <a:srgbClr val="000000"/>
              </a:buClr>
              <a:buSzPts val="1500"/>
              <a:buFont typeface="Arial"/>
              <a:buChar char="●"/>
            </a:pPr>
            <a:r>
              <a:rPr lang="en" sz="1500">
                <a:solidFill>
                  <a:srgbClr val="000000"/>
                </a:solidFill>
              </a:rPr>
              <a:t>Arrow Functions</a:t>
            </a:r>
            <a:endParaRPr sz="15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Function Declaration</a:t>
            </a:r>
            <a:endParaRPr b="0" i="0" sz="2800" u="none" cap="none" strike="noStrike">
              <a:solidFill>
                <a:schemeClr val="dk1"/>
              </a:solidFill>
              <a:latin typeface="Arial"/>
              <a:ea typeface="Arial"/>
              <a:cs typeface="Arial"/>
              <a:sym typeface="Arial"/>
            </a:endParaRPr>
          </a:p>
        </p:txBody>
      </p:sp>
      <p:sp>
        <p:nvSpPr>
          <p:cNvPr id="226" name="Google Shape;226;p20"/>
          <p:cNvSpPr txBox="1"/>
          <p:nvPr>
            <p:ph idx="1" type="body"/>
          </p:nvPr>
        </p:nvSpPr>
        <p:spPr>
          <a:xfrm>
            <a:off x="34585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0" i="0" lang="en" sz="1800" u="none" cap="none" strike="noStrike">
                <a:solidFill>
                  <a:srgbClr val="000000"/>
                </a:solidFill>
                <a:latin typeface="Arial"/>
                <a:ea typeface="Arial"/>
                <a:cs typeface="Arial"/>
                <a:sym typeface="Arial"/>
              </a:rPr>
              <a:t>Reusable Block of code</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160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227" name="Google Shape;227;p20"/>
          <p:cNvSpPr/>
          <p:nvPr/>
        </p:nvSpPr>
        <p:spPr>
          <a:xfrm>
            <a:off x="744550" y="1775975"/>
            <a:ext cx="3586200" cy="20697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function  function_name(paramtr_list)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Stmt;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return result;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28" name="Google Shape;228;p20"/>
          <p:cNvSpPr/>
          <p:nvPr/>
        </p:nvSpPr>
        <p:spPr>
          <a:xfrm>
            <a:off x="4571850" y="1775975"/>
            <a:ext cx="3586200" cy="20697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76200" marR="13970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highlight>
                  <a:srgbClr val="EEEEEE"/>
                </a:highlight>
                <a:latin typeface="Verdana"/>
                <a:ea typeface="Verdana"/>
                <a:cs typeface="Verdana"/>
                <a:sym typeface="Verdana"/>
              </a:rPr>
              <a:t>function square(number) </a:t>
            </a:r>
            <a:endParaRPr b="0" i="0" sz="1400" u="none" cap="none" strike="noStrike">
              <a:solidFill>
                <a:srgbClr val="000000"/>
              </a:solidFill>
              <a:highlight>
                <a:srgbClr val="EEEEEE"/>
              </a:highlight>
              <a:latin typeface="Verdana"/>
              <a:ea typeface="Verdana"/>
              <a:cs typeface="Verdana"/>
              <a:sym typeface="Verdana"/>
            </a:endParaRPr>
          </a:p>
          <a:p>
            <a:pPr indent="0" lvl="0" marL="76200" marR="139700" rtl="0" algn="l">
              <a:lnSpc>
                <a:spcPct val="150000"/>
              </a:lnSpc>
              <a:spcBef>
                <a:spcPts val="0"/>
              </a:spcBef>
              <a:spcAft>
                <a:spcPts val="0"/>
              </a:spcAft>
              <a:buClr>
                <a:schemeClr val="dk1"/>
              </a:buClr>
              <a:buSzPts val="1100"/>
              <a:buFont typeface="Arial"/>
              <a:buNone/>
            </a:pPr>
            <a:r>
              <a:rPr b="0" i="0" lang="en" sz="1400" u="none" cap="none" strike="noStrike">
                <a:solidFill>
                  <a:srgbClr val="000000"/>
                </a:solidFill>
                <a:highlight>
                  <a:srgbClr val="EEEEEE"/>
                </a:highlight>
                <a:latin typeface="Verdana"/>
                <a:ea typeface="Verdana"/>
                <a:cs typeface="Verdana"/>
                <a:sym typeface="Verdana"/>
              </a:rPr>
              <a:t>{</a:t>
            </a:r>
            <a:br>
              <a:rPr b="0" i="0" lang="en" sz="1400" u="none" cap="none" strike="noStrike">
                <a:solidFill>
                  <a:srgbClr val="000000"/>
                </a:solidFill>
                <a:highlight>
                  <a:srgbClr val="EEEEEE"/>
                </a:highlight>
                <a:latin typeface="Verdana"/>
                <a:ea typeface="Verdana"/>
                <a:cs typeface="Verdana"/>
                <a:sym typeface="Verdana"/>
              </a:rPr>
            </a:br>
            <a:r>
              <a:rPr b="0" i="0" lang="en" sz="1400" u="none" cap="none" strike="noStrike">
                <a:solidFill>
                  <a:srgbClr val="000000"/>
                </a:solidFill>
                <a:highlight>
                  <a:srgbClr val="EEEEEE"/>
                </a:highlight>
                <a:latin typeface="Verdana"/>
                <a:ea typeface="Verdana"/>
                <a:cs typeface="Verdana"/>
                <a:sym typeface="Verdana"/>
              </a:rPr>
              <a:t>  return number * number;</a:t>
            </a:r>
            <a:br>
              <a:rPr b="0" i="0" lang="en" sz="1400" u="none" cap="none" strike="noStrike">
                <a:solidFill>
                  <a:srgbClr val="000000"/>
                </a:solidFill>
                <a:highlight>
                  <a:srgbClr val="EEEEEE"/>
                </a:highlight>
                <a:latin typeface="Verdana"/>
                <a:ea typeface="Verdana"/>
                <a:cs typeface="Verdana"/>
                <a:sym typeface="Verdana"/>
              </a:rPr>
            </a:br>
            <a:r>
              <a:rPr b="0" i="0" lang="en" sz="1400" u="none" cap="none" strike="noStrike">
                <a:solidFill>
                  <a:srgbClr val="000000"/>
                </a:solidFill>
                <a:highlight>
                  <a:srgbClr val="EEEEEE"/>
                </a:highlight>
                <a:latin typeface="Verdana"/>
                <a:ea typeface="Verdana"/>
                <a:cs typeface="Verdana"/>
                <a:sym typeface="Verdana"/>
              </a:rPr>
              <a:t>}</a:t>
            </a:r>
            <a:endParaRPr b="0" i="0" sz="1400" u="none" cap="none" strike="noStrike">
              <a:solidFill>
                <a:srgbClr val="000000"/>
              </a:solidFill>
              <a:highlight>
                <a:srgbClr val="EEEEEE"/>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square(10);</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Question</a:t>
            </a:r>
            <a:endParaRPr/>
          </a:p>
        </p:txBody>
      </p:sp>
      <p:sp>
        <p:nvSpPr>
          <p:cNvPr id="234" name="Google Shape;234;p21"/>
          <p:cNvSpPr txBox="1"/>
          <p:nvPr>
            <p:ph idx="1" type="body"/>
          </p:nvPr>
        </p:nvSpPr>
        <p:spPr>
          <a:xfrm>
            <a:off x="311700" y="11377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rgbClr val="000000"/>
                </a:solidFill>
                <a:highlight>
                  <a:schemeClr val="lt1"/>
                </a:highlight>
                <a:latin typeface="Courier New"/>
                <a:ea typeface="Courier New"/>
                <a:cs typeface="Courier New"/>
                <a:sym typeface="Courier New"/>
              </a:rPr>
              <a:t>function officer () {</a:t>
            </a:r>
            <a:endParaRPr b="1">
              <a:solidFill>
                <a:srgbClr val="000000"/>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a:solidFill>
                  <a:srgbClr val="000000"/>
                </a:solidFill>
                <a:highlight>
                  <a:schemeClr val="lt1"/>
                </a:highlight>
                <a:latin typeface="Courier New"/>
                <a:ea typeface="Courier New"/>
                <a:cs typeface="Courier New"/>
                <a:sym typeface="Courier New"/>
              </a:rPr>
              <a:t>  return rank() + " Reginald Thistleton";</a:t>
            </a:r>
            <a:endParaRPr b="1">
              <a:solidFill>
                <a:srgbClr val="000000"/>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a:solidFill>
                  <a:srgbClr val="000000"/>
                </a:solidFill>
                <a:highlight>
                  <a:schemeClr val="lt1"/>
                </a:highlight>
                <a:latin typeface="Courier New"/>
                <a:ea typeface="Courier New"/>
                <a:cs typeface="Courier New"/>
                <a:sym typeface="Courier New"/>
              </a:rPr>
              <a:t>  </a:t>
            </a:r>
            <a:endParaRPr b="1">
              <a:solidFill>
                <a:srgbClr val="000000"/>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a:solidFill>
                  <a:srgbClr val="000000"/>
                </a:solidFill>
                <a:highlight>
                  <a:schemeClr val="lt1"/>
                </a:highlight>
                <a:latin typeface="Courier New"/>
                <a:ea typeface="Courier New"/>
                <a:cs typeface="Courier New"/>
                <a:sym typeface="Courier New"/>
              </a:rPr>
              <a:t>  function rank () { return "Captain"; }</a:t>
            </a:r>
            <a:endParaRPr b="1">
              <a:solidFill>
                <a:srgbClr val="000000"/>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a:solidFill>
                  <a:srgbClr val="000000"/>
                </a:solidFill>
                <a:highlight>
                  <a:schemeClr val="lt1"/>
                </a:highlight>
                <a:latin typeface="Courier New"/>
                <a:ea typeface="Courier New"/>
                <a:cs typeface="Courier New"/>
                <a:sym typeface="Courier New"/>
              </a:rPr>
              <a:t>}</a:t>
            </a:r>
            <a:endParaRPr b="1">
              <a:solidFill>
                <a:srgbClr val="000000"/>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b="1">
              <a:solidFill>
                <a:srgbClr val="000000"/>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a:solidFill>
                  <a:srgbClr val="000000"/>
                </a:solidFill>
                <a:highlight>
                  <a:schemeClr val="lt1"/>
                </a:highlight>
                <a:latin typeface="Courier New"/>
                <a:ea typeface="Courier New"/>
                <a:cs typeface="Courier New"/>
                <a:sym typeface="Courier New"/>
              </a:rPr>
              <a:t>officer()</a:t>
            </a:r>
            <a:endParaRPr b="1">
              <a:solidFill>
                <a:srgbClr val="000000"/>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t/>
            </a:r>
            <a:endParaRPr b="1" sz="1050">
              <a:solidFill>
                <a:srgbClr val="FFFFFF"/>
              </a:solidFill>
              <a:highlight>
                <a:srgbClr val="303030"/>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Function Expression</a:t>
            </a:r>
            <a:endParaRPr b="0" i="0" sz="2800" u="none" cap="none" strike="noStrike">
              <a:solidFill>
                <a:schemeClr val="dk1"/>
              </a:solidFill>
              <a:latin typeface="Arial"/>
              <a:ea typeface="Arial"/>
              <a:cs typeface="Arial"/>
              <a:sym typeface="Arial"/>
            </a:endParaRPr>
          </a:p>
        </p:txBody>
      </p:sp>
      <p:sp>
        <p:nvSpPr>
          <p:cNvPr id="240" name="Google Shape;240;p22"/>
          <p:cNvSpPr txBox="1"/>
          <p:nvPr>
            <p:ph idx="1" type="body"/>
          </p:nvPr>
        </p:nvSpPr>
        <p:spPr>
          <a:xfrm>
            <a:off x="352675" y="1104675"/>
            <a:ext cx="8520600" cy="3416400"/>
          </a:xfrm>
          <a:prstGeom prst="rect">
            <a:avLst/>
          </a:prstGeom>
          <a:noFill/>
          <a:ln>
            <a:noFill/>
          </a:ln>
        </p:spPr>
        <p:txBody>
          <a:bodyPr anchorCtr="0" anchor="t" bIns="91425" lIns="91425" spcFirstLastPara="1" rIns="91425" wrap="square" tIns="91425">
            <a:noAutofit/>
          </a:bodyPr>
          <a:lstStyle/>
          <a:p>
            <a:pPr indent="0" lvl="0" marL="533400" marR="139700" rtl="0" algn="l">
              <a:lnSpc>
                <a:spcPct val="150000"/>
              </a:lnSpc>
              <a:spcBef>
                <a:spcPts val="0"/>
              </a:spcBef>
              <a:spcAft>
                <a:spcPts val="0"/>
              </a:spcAft>
              <a:buClr>
                <a:schemeClr val="dk1"/>
              </a:buClr>
              <a:buSzPts val="1100"/>
              <a:buFont typeface="Arial"/>
              <a:buNone/>
            </a:pPr>
            <a:r>
              <a:t/>
            </a:r>
            <a:endParaRPr b="0" i="0" sz="1100" u="none" cap="none" strike="noStrike">
              <a:solidFill>
                <a:srgbClr val="999999"/>
              </a:solidFill>
              <a:highlight>
                <a:srgbClr val="EEEEEE"/>
              </a:highlight>
              <a:latin typeface="Verdana"/>
              <a:ea typeface="Verdana"/>
              <a:cs typeface="Verdana"/>
              <a:sym typeface="Verdana"/>
            </a:endParaRPr>
          </a:p>
          <a:p>
            <a:pPr indent="0" lvl="0" marL="0" marR="0" rtl="0" algn="l">
              <a:lnSpc>
                <a:spcPct val="115000"/>
              </a:lnSpc>
              <a:spcBef>
                <a:spcPts val="1500"/>
              </a:spcBef>
              <a:spcAft>
                <a:spcPts val="160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241" name="Google Shape;241;p22"/>
          <p:cNvSpPr/>
          <p:nvPr/>
        </p:nvSpPr>
        <p:spPr>
          <a:xfrm>
            <a:off x="624575" y="1173675"/>
            <a:ext cx="4769100" cy="19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76200" marR="139700" rtl="0" algn="l">
              <a:lnSpc>
                <a:spcPct val="150000"/>
              </a:lnSpc>
              <a:spcBef>
                <a:spcPts val="0"/>
              </a:spcBef>
              <a:spcAft>
                <a:spcPts val="0"/>
              </a:spcAft>
              <a:buClr>
                <a:srgbClr val="000000"/>
              </a:buClr>
              <a:buSzPts val="1100"/>
              <a:buFont typeface="Arial"/>
              <a:buNone/>
            </a:pPr>
            <a:r>
              <a:rPr b="0" i="0" lang="en" sz="1100" u="none" cap="none" strike="noStrike">
                <a:solidFill>
                  <a:srgbClr val="0077AA"/>
                </a:solidFill>
                <a:highlight>
                  <a:srgbClr val="F4CCCC"/>
                </a:highlight>
                <a:latin typeface="Verdana"/>
                <a:ea typeface="Verdana"/>
                <a:cs typeface="Verdana"/>
                <a:sym typeface="Verdana"/>
              </a:rPr>
              <a:t>var</a:t>
            </a:r>
            <a:r>
              <a:rPr b="0" i="0" lang="en" sz="1100" u="none" cap="none" strike="noStrike">
                <a:solidFill>
                  <a:srgbClr val="333333"/>
                </a:solidFill>
                <a:highlight>
                  <a:srgbClr val="F4CCCC"/>
                </a:highlight>
                <a:latin typeface="Verdana"/>
                <a:ea typeface="Verdana"/>
                <a:cs typeface="Verdana"/>
                <a:sym typeface="Verdana"/>
              </a:rPr>
              <a:t> square</a:t>
            </a:r>
            <a:r>
              <a:rPr b="0" i="0" lang="en" sz="1100" u="none" cap="none" strike="noStrike">
                <a:solidFill>
                  <a:srgbClr val="333333"/>
                </a:solidFill>
                <a:highlight>
                  <a:srgbClr val="EEEEEE"/>
                </a:highlight>
                <a:latin typeface="Verdana"/>
                <a:ea typeface="Verdana"/>
                <a:cs typeface="Verdana"/>
                <a:sym typeface="Verdana"/>
              </a:rPr>
              <a:t> </a:t>
            </a:r>
            <a:r>
              <a:rPr b="0" i="0" lang="en" sz="1100" u="none" cap="none" strike="noStrike">
                <a:solidFill>
                  <a:srgbClr val="A67F59"/>
                </a:solidFill>
                <a:highlight>
                  <a:srgbClr val="EEEEEE"/>
                </a:highlight>
                <a:latin typeface="Verdana"/>
                <a:ea typeface="Verdana"/>
                <a:cs typeface="Verdana"/>
                <a:sym typeface="Verdana"/>
              </a:rPr>
              <a:t>=</a:t>
            </a:r>
            <a:r>
              <a:rPr b="0" i="0" lang="en" sz="1100" u="none" cap="none" strike="noStrike">
                <a:solidFill>
                  <a:srgbClr val="333333"/>
                </a:solidFill>
                <a:highlight>
                  <a:srgbClr val="EEEEEE"/>
                </a:highlight>
                <a:latin typeface="Verdana"/>
                <a:ea typeface="Verdana"/>
                <a:cs typeface="Verdana"/>
                <a:sym typeface="Verdana"/>
              </a:rPr>
              <a:t> </a:t>
            </a:r>
            <a:r>
              <a:rPr b="0" i="0" lang="en" sz="1100" u="none" cap="none" strike="noStrike">
                <a:solidFill>
                  <a:srgbClr val="0077AA"/>
                </a:solidFill>
                <a:highlight>
                  <a:srgbClr val="EEEEEE"/>
                </a:highlight>
                <a:latin typeface="Verdana"/>
                <a:ea typeface="Verdana"/>
                <a:cs typeface="Verdana"/>
                <a:sym typeface="Verdana"/>
              </a:rPr>
              <a:t>function</a:t>
            </a:r>
            <a:r>
              <a:rPr b="0" i="0" lang="en" sz="1100" u="none" cap="none" strike="noStrike">
                <a:solidFill>
                  <a:srgbClr val="999999"/>
                </a:solidFill>
                <a:highlight>
                  <a:srgbClr val="EEEEEE"/>
                </a:highlight>
                <a:latin typeface="Verdana"/>
                <a:ea typeface="Verdana"/>
                <a:cs typeface="Verdana"/>
                <a:sym typeface="Verdana"/>
              </a:rPr>
              <a:t>(</a:t>
            </a:r>
            <a:r>
              <a:rPr b="0" i="0" lang="en" sz="1100" u="none" cap="none" strike="noStrike">
                <a:solidFill>
                  <a:srgbClr val="333333"/>
                </a:solidFill>
                <a:highlight>
                  <a:srgbClr val="EEEEEE"/>
                </a:highlight>
                <a:latin typeface="Verdana"/>
                <a:ea typeface="Verdana"/>
                <a:cs typeface="Verdana"/>
                <a:sym typeface="Verdana"/>
              </a:rPr>
              <a:t>number</a:t>
            </a:r>
            <a:r>
              <a:rPr b="0" i="0" lang="en" sz="1100" u="none" cap="none" strike="noStrike">
                <a:solidFill>
                  <a:srgbClr val="999999"/>
                </a:solidFill>
                <a:highlight>
                  <a:srgbClr val="EEEEEE"/>
                </a:highlight>
                <a:latin typeface="Verdana"/>
                <a:ea typeface="Verdana"/>
                <a:cs typeface="Verdana"/>
                <a:sym typeface="Verdana"/>
              </a:rPr>
              <a:t>)</a:t>
            </a:r>
            <a:r>
              <a:rPr b="0" i="0" lang="en" sz="1100" u="none" cap="none" strike="noStrike">
                <a:solidFill>
                  <a:srgbClr val="333333"/>
                </a:solidFill>
                <a:highlight>
                  <a:srgbClr val="EEEEEE"/>
                </a:highlight>
                <a:latin typeface="Verdana"/>
                <a:ea typeface="Verdana"/>
                <a:cs typeface="Verdana"/>
                <a:sym typeface="Verdana"/>
              </a:rPr>
              <a:t> </a:t>
            </a:r>
            <a:r>
              <a:rPr b="0" i="0" lang="en" sz="1100" u="none" cap="none" strike="noStrike">
                <a:solidFill>
                  <a:srgbClr val="999999"/>
                </a:solidFill>
                <a:highlight>
                  <a:srgbClr val="EEEEEE"/>
                </a:highlight>
                <a:latin typeface="Verdana"/>
                <a:ea typeface="Verdana"/>
                <a:cs typeface="Verdana"/>
                <a:sym typeface="Verdana"/>
              </a:rPr>
              <a:t>{</a:t>
            </a:r>
            <a:r>
              <a:rPr b="0" i="0" lang="en" sz="1100" u="none" cap="none" strike="noStrike">
                <a:solidFill>
                  <a:srgbClr val="333333"/>
                </a:solidFill>
                <a:highlight>
                  <a:srgbClr val="EEEEEE"/>
                </a:highlight>
                <a:latin typeface="Verdana"/>
                <a:ea typeface="Verdana"/>
                <a:cs typeface="Verdana"/>
                <a:sym typeface="Verdana"/>
              </a:rPr>
              <a:t> </a:t>
            </a:r>
            <a:endParaRPr b="0" i="0" sz="1100" u="none" cap="none" strike="noStrike">
              <a:solidFill>
                <a:srgbClr val="333333"/>
              </a:solidFill>
              <a:highlight>
                <a:srgbClr val="EEEEEE"/>
              </a:highlight>
              <a:latin typeface="Verdana"/>
              <a:ea typeface="Verdana"/>
              <a:cs typeface="Verdana"/>
              <a:sym typeface="Verdana"/>
            </a:endParaRPr>
          </a:p>
          <a:p>
            <a:pPr indent="381000" lvl="0" marL="76200" marR="139700" rtl="0" algn="l">
              <a:lnSpc>
                <a:spcPct val="150000"/>
              </a:lnSpc>
              <a:spcBef>
                <a:spcPts val="0"/>
              </a:spcBef>
              <a:spcAft>
                <a:spcPts val="0"/>
              </a:spcAft>
              <a:buClr>
                <a:srgbClr val="000000"/>
              </a:buClr>
              <a:buSzPts val="1100"/>
              <a:buFont typeface="Arial"/>
              <a:buNone/>
            </a:pPr>
            <a:r>
              <a:rPr b="0" i="0" lang="en" sz="1100" u="none" cap="none" strike="noStrike">
                <a:solidFill>
                  <a:srgbClr val="0077AA"/>
                </a:solidFill>
                <a:highlight>
                  <a:srgbClr val="EEEEEE"/>
                </a:highlight>
                <a:latin typeface="Verdana"/>
                <a:ea typeface="Verdana"/>
                <a:cs typeface="Verdana"/>
                <a:sym typeface="Verdana"/>
              </a:rPr>
              <a:t>return</a:t>
            </a:r>
            <a:r>
              <a:rPr b="0" i="0" lang="en" sz="1100" u="none" cap="none" strike="noStrike">
                <a:solidFill>
                  <a:srgbClr val="333333"/>
                </a:solidFill>
                <a:highlight>
                  <a:srgbClr val="EEEEEE"/>
                </a:highlight>
                <a:latin typeface="Verdana"/>
                <a:ea typeface="Verdana"/>
                <a:cs typeface="Verdana"/>
                <a:sym typeface="Verdana"/>
              </a:rPr>
              <a:t> number </a:t>
            </a:r>
            <a:r>
              <a:rPr b="0" i="0" lang="en" sz="1100" u="none" cap="none" strike="noStrike">
                <a:solidFill>
                  <a:srgbClr val="A67F59"/>
                </a:solidFill>
                <a:highlight>
                  <a:srgbClr val="EEEEEE"/>
                </a:highlight>
                <a:latin typeface="Verdana"/>
                <a:ea typeface="Verdana"/>
                <a:cs typeface="Verdana"/>
                <a:sym typeface="Verdana"/>
              </a:rPr>
              <a:t>*</a:t>
            </a:r>
            <a:r>
              <a:rPr b="0" i="0" lang="en" sz="1100" u="none" cap="none" strike="noStrike">
                <a:solidFill>
                  <a:srgbClr val="333333"/>
                </a:solidFill>
                <a:highlight>
                  <a:srgbClr val="EEEEEE"/>
                </a:highlight>
                <a:latin typeface="Verdana"/>
                <a:ea typeface="Verdana"/>
                <a:cs typeface="Verdana"/>
                <a:sym typeface="Verdana"/>
              </a:rPr>
              <a:t> number</a:t>
            </a:r>
            <a:r>
              <a:rPr b="0" i="0" lang="en" sz="1100" u="none" cap="none" strike="noStrike">
                <a:solidFill>
                  <a:srgbClr val="999999"/>
                </a:solidFill>
                <a:highlight>
                  <a:srgbClr val="EEEEEE"/>
                </a:highlight>
                <a:latin typeface="Verdana"/>
                <a:ea typeface="Verdana"/>
                <a:cs typeface="Verdana"/>
                <a:sym typeface="Verdana"/>
              </a:rPr>
              <a:t>;</a:t>
            </a:r>
            <a:r>
              <a:rPr b="0" i="0" lang="en" sz="1100" u="none" cap="none" strike="noStrike">
                <a:solidFill>
                  <a:srgbClr val="333333"/>
                </a:solidFill>
                <a:highlight>
                  <a:srgbClr val="EEEEEE"/>
                </a:highlight>
                <a:latin typeface="Verdana"/>
                <a:ea typeface="Verdana"/>
                <a:cs typeface="Verdana"/>
                <a:sym typeface="Verdana"/>
              </a:rPr>
              <a:t> </a:t>
            </a:r>
            <a:endParaRPr b="0" i="0" sz="1100" u="none" cap="none" strike="noStrike">
              <a:solidFill>
                <a:srgbClr val="333333"/>
              </a:solidFill>
              <a:highlight>
                <a:srgbClr val="EEEEEE"/>
              </a:highlight>
              <a:latin typeface="Verdana"/>
              <a:ea typeface="Verdana"/>
              <a:cs typeface="Verdana"/>
              <a:sym typeface="Verdana"/>
            </a:endParaRPr>
          </a:p>
          <a:p>
            <a:pPr indent="0" lvl="0" marL="76200" marR="139700" rtl="0" algn="l">
              <a:lnSpc>
                <a:spcPct val="150000"/>
              </a:lnSpc>
              <a:spcBef>
                <a:spcPts val="0"/>
              </a:spcBef>
              <a:spcAft>
                <a:spcPts val="0"/>
              </a:spcAft>
              <a:buClr>
                <a:schemeClr val="dk1"/>
              </a:buClr>
              <a:buSzPts val="1100"/>
              <a:buFont typeface="Arial"/>
              <a:buNone/>
            </a:pPr>
            <a:r>
              <a:rPr b="0" i="0" lang="en" sz="1100" u="none" cap="none" strike="noStrike">
                <a:solidFill>
                  <a:srgbClr val="999999"/>
                </a:solidFill>
                <a:highlight>
                  <a:srgbClr val="EEEEEE"/>
                </a:highlight>
                <a:latin typeface="Verdana"/>
                <a:ea typeface="Verdana"/>
                <a:cs typeface="Verdana"/>
                <a:sym typeface="Verdana"/>
              </a:rPr>
              <a:t>};</a:t>
            </a:r>
            <a:br>
              <a:rPr b="0" i="0" lang="en" sz="1100" u="none" cap="none" strike="noStrike">
                <a:solidFill>
                  <a:srgbClr val="333333"/>
                </a:solidFill>
                <a:highlight>
                  <a:srgbClr val="EEEEEE"/>
                </a:highlight>
                <a:latin typeface="Verdana"/>
                <a:ea typeface="Verdana"/>
                <a:cs typeface="Verdana"/>
                <a:sym typeface="Verdana"/>
              </a:rPr>
            </a:br>
            <a:r>
              <a:rPr b="0" i="0" lang="en" sz="1100" u="none" cap="none" strike="noStrike">
                <a:solidFill>
                  <a:srgbClr val="0077AA"/>
                </a:solidFill>
                <a:highlight>
                  <a:srgbClr val="EEEEEE"/>
                </a:highlight>
                <a:latin typeface="Verdana"/>
                <a:ea typeface="Verdana"/>
                <a:cs typeface="Verdana"/>
                <a:sym typeface="Verdana"/>
              </a:rPr>
              <a:t>var</a:t>
            </a:r>
            <a:r>
              <a:rPr b="0" i="0" lang="en" sz="1100" u="none" cap="none" strike="noStrike">
                <a:solidFill>
                  <a:srgbClr val="333333"/>
                </a:solidFill>
                <a:highlight>
                  <a:srgbClr val="EEEEEE"/>
                </a:highlight>
                <a:latin typeface="Verdana"/>
                <a:ea typeface="Verdana"/>
                <a:cs typeface="Verdana"/>
                <a:sym typeface="Verdana"/>
              </a:rPr>
              <a:t> x </a:t>
            </a:r>
            <a:r>
              <a:rPr b="0" i="0" lang="en" sz="1100" u="none" cap="none" strike="noStrike">
                <a:solidFill>
                  <a:srgbClr val="A67F59"/>
                </a:solidFill>
                <a:highlight>
                  <a:srgbClr val="EEEEEE"/>
                </a:highlight>
                <a:latin typeface="Verdana"/>
                <a:ea typeface="Verdana"/>
                <a:cs typeface="Verdana"/>
                <a:sym typeface="Verdana"/>
              </a:rPr>
              <a:t>=</a:t>
            </a:r>
            <a:r>
              <a:rPr b="0" i="0" lang="en" sz="1100" u="none" cap="none" strike="noStrike">
                <a:solidFill>
                  <a:srgbClr val="333333"/>
                </a:solidFill>
                <a:highlight>
                  <a:srgbClr val="EEEEEE"/>
                </a:highlight>
                <a:latin typeface="Verdana"/>
                <a:ea typeface="Verdana"/>
                <a:cs typeface="Verdana"/>
                <a:sym typeface="Verdana"/>
              </a:rPr>
              <a:t> </a:t>
            </a:r>
            <a:r>
              <a:rPr b="0" i="0" lang="en" sz="1100" u="none" cap="none" strike="noStrike">
                <a:solidFill>
                  <a:srgbClr val="DD4A68"/>
                </a:solidFill>
                <a:highlight>
                  <a:srgbClr val="EEEEEE"/>
                </a:highlight>
                <a:latin typeface="Verdana"/>
                <a:ea typeface="Verdana"/>
                <a:cs typeface="Verdana"/>
                <a:sym typeface="Verdana"/>
              </a:rPr>
              <a:t>square</a:t>
            </a:r>
            <a:r>
              <a:rPr b="0" i="0" lang="en" sz="1100" u="none" cap="none" strike="noStrike">
                <a:solidFill>
                  <a:srgbClr val="999999"/>
                </a:solidFill>
                <a:highlight>
                  <a:srgbClr val="EEEEEE"/>
                </a:highlight>
                <a:latin typeface="Verdana"/>
                <a:ea typeface="Verdana"/>
                <a:cs typeface="Verdana"/>
                <a:sym typeface="Verdana"/>
              </a:rPr>
              <a:t>(</a:t>
            </a:r>
            <a:r>
              <a:rPr b="0" i="0" lang="en" sz="1100" u="none" cap="none" strike="noStrike">
                <a:solidFill>
                  <a:srgbClr val="990055"/>
                </a:solidFill>
                <a:highlight>
                  <a:srgbClr val="EEEEEE"/>
                </a:highlight>
                <a:latin typeface="Verdana"/>
                <a:ea typeface="Verdana"/>
                <a:cs typeface="Verdana"/>
                <a:sym typeface="Verdana"/>
              </a:rPr>
              <a:t>4</a:t>
            </a:r>
            <a:r>
              <a:rPr b="0" i="0" lang="en" sz="1100" u="none" cap="none" strike="noStrike">
                <a:solidFill>
                  <a:srgbClr val="999999"/>
                </a:solidFill>
                <a:highlight>
                  <a:srgbClr val="EEEEEE"/>
                </a:highlight>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Question</a:t>
            </a:r>
            <a:endParaRPr/>
          </a:p>
        </p:txBody>
      </p:sp>
      <p:sp>
        <p:nvSpPr>
          <p:cNvPr id="247" name="Google Shape;24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solidFill>
                  <a:srgbClr val="000000"/>
                </a:solidFill>
                <a:highlight>
                  <a:schemeClr val="lt1"/>
                </a:highlight>
                <a:latin typeface="Courier New"/>
                <a:ea typeface="Courier New"/>
                <a:cs typeface="Courier New"/>
                <a:sym typeface="Courier New"/>
              </a:rPr>
              <a:t>function officer () {</a:t>
            </a:r>
            <a:endParaRPr b="1">
              <a:solidFill>
                <a:srgbClr val="000000"/>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a:solidFill>
                  <a:srgbClr val="000000"/>
                </a:solidFill>
                <a:highlight>
                  <a:schemeClr val="lt1"/>
                </a:highlight>
                <a:latin typeface="Courier New"/>
                <a:ea typeface="Courier New"/>
                <a:cs typeface="Courier New"/>
                <a:sym typeface="Courier New"/>
              </a:rPr>
              <a:t>  return rank() + " " + given() + " Thistleton";</a:t>
            </a:r>
            <a:endParaRPr b="1">
              <a:solidFill>
                <a:srgbClr val="000000"/>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a:solidFill>
                  <a:srgbClr val="000000"/>
                </a:solidFill>
                <a:highlight>
                  <a:schemeClr val="lt1"/>
                </a:highlight>
                <a:latin typeface="Courier New"/>
                <a:ea typeface="Courier New"/>
                <a:cs typeface="Courier New"/>
                <a:sym typeface="Courier New"/>
              </a:rPr>
              <a:t>  </a:t>
            </a:r>
            <a:endParaRPr b="1">
              <a:solidFill>
                <a:srgbClr val="000000"/>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a:solidFill>
                  <a:srgbClr val="000000"/>
                </a:solidFill>
                <a:highlight>
                  <a:schemeClr val="lt1"/>
                </a:highlight>
                <a:latin typeface="Courier New"/>
                <a:ea typeface="Courier New"/>
                <a:cs typeface="Courier New"/>
                <a:sym typeface="Courier New"/>
              </a:rPr>
              <a:t>  var given = function () { return "Reginald"; };</a:t>
            </a:r>
            <a:endParaRPr b="1">
              <a:solidFill>
                <a:srgbClr val="000000"/>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a:solidFill>
                  <a:srgbClr val="000000"/>
                </a:solidFill>
                <a:highlight>
                  <a:schemeClr val="lt1"/>
                </a:highlight>
                <a:latin typeface="Courier New"/>
                <a:ea typeface="Courier New"/>
                <a:cs typeface="Courier New"/>
                <a:sym typeface="Courier New"/>
              </a:rPr>
              <a:t>  </a:t>
            </a:r>
            <a:endParaRPr b="1">
              <a:solidFill>
                <a:srgbClr val="000000"/>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a:solidFill>
                  <a:srgbClr val="000000"/>
                </a:solidFill>
                <a:highlight>
                  <a:schemeClr val="lt1"/>
                </a:highlight>
                <a:latin typeface="Courier New"/>
                <a:ea typeface="Courier New"/>
                <a:cs typeface="Courier New"/>
                <a:sym typeface="Courier New"/>
              </a:rPr>
              <a:t>  function rank () { return "Captain"; }</a:t>
            </a:r>
            <a:endParaRPr b="1">
              <a:solidFill>
                <a:srgbClr val="000000"/>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a:solidFill>
                  <a:srgbClr val="000000"/>
                </a:solidFill>
                <a:highlight>
                  <a:schemeClr val="lt1"/>
                </a:highlight>
                <a:latin typeface="Courier New"/>
                <a:ea typeface="Courier New"/>
                <a:cs typeface="Courier New"/>
                <a:sym typeface="Courier New"/>
              </a:rPr>
              <a:t>}</a:t>
            </a:r>
            <a:endParaRPr b="1">
              <a:solidFill>
                <a:srgbClr val="000000"/>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t/>
            </a:r>
            <a:endParaRPr b="1">
              <a:solidFill>
                <a:srgbClr val="000000"/>
              </a:solidFill>
              <a:highlight>
                <a:schemeClr val="lt1"/>
              </a:highlight>
              <a:latin typeface="Courier New"/>
              <a:ea typeface="Courier New"/>
              <a:cs typeface="Courier New"/>
              <a:sym typeface="Courier New"/>
            </a:endParaRPr>
          </a:p>
          <a:p>
            <a:pPr indent="0" lvl="0" marL="190500" marR="190500" rtl="0" algn="l">
              <a:lnSpc>
                <a:spcPct val="115000"/>
              </a:lnSpc>
              <a:spcBef>
                <a:spcPts val="0"/>
              </a:spcBef>
              <a:spcAft>
                <a:spcPts val="0"/>
              </a:spcAft>
              <a:buClr>
                <a:schemeClr val="dk1"/>
              </a:buClr>
              <a:buSzPts val="1100"/>
              <a:buFont typeface="Arial"/>
              <a:buNone/>
            </a:pPr>
            <a:r>
              <a:rPr b="1" lang="en">
                <a:solidFill>
                  <a:srgbClr val="000000"/>
                </a:solidFill>
                <a:highlight>
                  <a:schemeClr val="lt1"/>
                </a:highlight>
                <a:latin typeface="Courier New"/>
                <a:ea typeface="Courier New"/>
                <a:cs typeface="Courier New"/>
                <a:sym typeface="Courier New"/>
              </a:rPr>
              <a:t>officer()</a:t>
            </a:r>
            <a:endParaRPr b="1">
              <a:solidFill>
                <a:srgbClr val="000000"/>
              </a:solidFill>
              <a:highlight>
                <a:schemeClr val="lt1"/>
              </a:highlight>
              <a:latin typeface="Courier New"/>
              <a:ea typeface="Courier New"/>
              <a:cs typeface="Courier New"/>
              <a:sym typeface="Courier New"/>
            </a:endParaRPr>
          </a:p>
          <a:p>
            <a:pPr indent="0" lvl="0" marL="0" rtl="0" algn="l">
              <a:lnSpc>
                <a:spcPct val="115000"/>
              </a:lnSpc>
              <a:spcBef>
                <a:spcPts val="2300"/>
              </a:spcBef>
              <a:spcAft>
                <a:spcPts val="0"/>
              </a:spcAft>
              <a:buSzPts val="1800"/>
              <a:buNone/>
            </a:pPr>
            <a:r>
              <a:t/>
            </a:r>
            <a:endParaRPr b="1">
              <a:solidFill>
                <a:srgbClr val="000000"/>
              </a:solidFill>
              <a:highlight>
                <a:srgbClr val="F3F3F3"/>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Named Function Expression</a:t>
            </a:r>
            <a:endParaRPr b="0" i="0" sz="2800" u="none" cap="none" strike="noStrike">
              <a:solidFill>
                <a:schemeClr val="dk1"/>
              </a:solidFill>
              <a:latin typeface="Arial"/>
              <a:ea typeface="Arial"/>
              <a:cs typeface="Arial"/>
              <a:sym typeface="Arial"/>
            </a:endParaRPr>
          </a:p>
        </p:txBody>
      </p:sp>
      <p:sp>
        <p:nvSpPr>
          <p:cNvPr id="253" name="Google Shape;253;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0" i="0" lang="en" sz="1100" u="none" cap="none" strike="noStrike">
                <a:solidFill>
                  <a:srgbClr val="0000FF"/>
                </a:solidFill>
                <a:highlight>
                  <a:srgbClr val="FFFFFF"/>
                </a:highlight>
                <a:latin typeface="Arial"/>
                <a:ea typeface="Arial"/>
                <a:cs typeface="Arial"/>
                <a:sym typeface="Arial"/>
              </a:rPr>
              <a:t>var </a:t>
            </a:r>
            <a:r>
              <a:rPr b="0" i="0" lang="en" sz="1100" u="none" cap="none" strike="noStrike">
                <a:solidFill>
                  <a:srgbClr val="333333"/>
                </a:solidFill>
                <a:highlight>
                  <a:srgbClr val="FFFFFF"/>
                </a:highlight>
                <a:latin typeface="Arial"/>
                <a:ea typeface="Arial"/>
                <a:cs typeface="Arial"/>
                <a:sym typeface="Arial"/>
              </a:rPr>
              <a:t>factorial = </a:t>
            </a:r>
            <a:r>
              <a:rPr b="0" i="0" lang="en" sz="1100" u="none" cap="none" strike="noStrike">
                <a:solidFill>
                  <a:srgbClr val="0000FF"/>
                </a:solidFill>
                <a:highlight>
                  <a:srgbClr val="FFFFFF"/>
                </a:highlight>
                <a:latin typeface="Arial"/>
                <a:ea typeface="Arial"/>
                <a:cs typeface="Arial"/>
                <a:sym typeface="Arial"/>
              </a:rPr>
              <a:t>function </a:t>
            </a:r>
            <a:r>
              <a:rPr b="0" i="0" lang="en" sz="1100" u="none" cap="none" strike="noStrike">
                <a:solidFill>
                  <a:srgbClr val="333333"/>
                </a:solidFill>
                <a:highlight>
                  <a:srgbClr val="FFFFFF"/>
                </a:highlight>
                <a:latin typeface="Arial"/>
                <a:ea typeface="Arial"/>
                <a:cs typeface="Arial"/>
                <a:sym typeface="Arial"/>
              </a:rPr>
              <a:t>computeFactorial(number) {</a:t>
            </a:r>
            <a:endParaRPr b="0" i="0" sz="1100" u="none" cap="none" strike="noStrike">
              <a:solidFill>
                <a:srgbClr val="333333"/>
              </a:solidFill>
              <a:highlight>
                <a:srgbClr val="FFFFFF"/>
              </a:highlight>
              <a:latin typeface="Arial"/>
              <a:ea typeface="Arial"/>
              <a:cs typeface="Arial"/>
              <a:sym typeface="Arial"/>
            </a:endParaRPr>
          </a:p>
          <a:p>
            <a:pPr indent="0" lvl="0" marL="0" marR="0" rtl="0" algn="l">
              <a:lnSpc>
                <a:spcPct val="115000"/>
              </a:lnSpc>
              <a:spcBef>
                <a:spcPts val="1600"/>
              </a:spcBef>
              <a:spcAft>
                <a:spcPts val="0"/>
              </a:spcAft>
              <a:buClr>
                <a:schemeClr val="dk2"/>
              </a:buClr>
              <a:buSzPts val="1800"/>
              <a:buFont typeface="Arial"/>
              <a:buNone/>
            </a:pPr>
            <a:r>
              <a:rPr b="0" i="0" lang="en" sz="1100" u="none" cap="none" strike="noStrike">
                <a:solidFill>
                  <a:srgbClr val="333333"/>
                </a:solidFill>
                <a:highlight>
                  <a:srgbClr val="FFFFFF"/>
                </a:highlight>
                <a:latin typeface="Arial"/>
                <a:ea typeface="Arial"/>
                <a:cs typeface="Arial"/>
                <a:sym typeface="Arial"/>
              </a:rPr>
              <a:t>    </a:t>
            </a:r>
            <a:r>
              <a:rPr b="0" i="0" lang="en" sz="1100" u="none" cap="none" strike="noStrike">
                <a:solidFill>
                  <a:srgbClr val="0000FF"/>
                </a:solidFill>
                <a:highlight>
                  <a:srgbClr val="FFFFFF"/>
                </a:highlight>
                <a:latin typeface="Arial"/>
                <a:ea typeface="Arial"/>
                <a:cs typeface="Arial"/>
                <a:sym typeface="Arial"/>
              </a:rPr>
              <a:t>if </a:t>
            </a:r>
            <a:r>
              <a:rPr b="0" i="0" lang="en" sz="1100" u="none" cap="none" strike="noStrike">
                <a:solidFill>
                  <a:srgbClr val="333333"/>
                </a:solidFill>
                <a:highlight>
                  <a:srgbClr val="FFFFFF"/>
                </a:highlight>
                <a:latin typeface="Arial"/>
                <a:ea typeface="Arial"/>
                <a:cs typeface="Arial"/>
                <a:sym typeface="Arial"/>
              </a:rPr>
              <a:t>(number &lt;= 1) </a:t>
            </a:r>
            <a:endParaRPr b="0" i="0" sz="600" u="none" cap="none" strike="noStrike">
              <a:solidFill>
                <a:srgbClr val="333333"/>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100" u="none" cap="none" strike="noStrike">
                <a:solidFill>
                  <a:srgbClr val="333333"/>
                </a:solidFill>
                <a:highlight>
                  <a:srgbClr val="FFFFFF"/>
                </a:highlight>
                <a:latin typeface="Arial"/>
                <a:ea typeface="Arial"/>
                <a:cs typeface="Arial"/>
                <a:sym typeface="Arial"/>
              </a:rPr>
              <a:t>    {</a:t>
            </a:r>
            <a:endParaRPr b="0" i="0" sz="1100" u="none" cap="none" strike="noStrike">
              <a:solidFill>
                <a:srgbClr val="333333"/>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100" u="none" cap="none" strike="noStrike">
                <a:solidFill>
                  <a:srgbClr val="333333"/>
                </a:solidFill>
                <a:highlight>
                  <a:srgbClr val="FFFFFF"/>
                </a:highlight>
                <a:latin typeface="Arial"/>
                <a:ea typeface="Arial"/>
                <a:cs typeface="Arial"/>
                <a:sym typeface="Arial"/>
              </a:rPr>
              <a:t>        </a:t>
            </a:r>
            <a:r>
              <a:rPr b="0" i="0" lang="en" sz="1100" u="none" cap="none" strike="noStrike">
                <a:solidFill>
                  <a:srgbClr val="0000FF"/>
                </a:solidFill>
                <a:highlight>
                  <a:srgbClr val="FFFFFF"/>
                </a:highlight>
                <a:latin typeface="Arial"/>
                <a:ea typeface="Arial"/>
                <a:cs typeface="Arial"/>
                <a:sym typeface="Arial"/>
              </a:rPr>
              <a:t>return </a:t>
            </a:r>
            <a:r>
              <a:rPr b="0" i="0" lang="en" sz="1100" u="none" cap="none" strike="noStrike">
                <a:solidFill>
                  <a:srgbClr val="333333"/>
                </a:solidFill>
                <a:highlight>
                  <a:srgbClr val="FFFFFF"/>
                </a:highlight>
                <a:latin typeface="Arial"/>
                <a:ea typeface="Arial"/>
                <a:cs typeface="Arial"/>
                <a:sym typeface="Arial"/>
              </a:rPr>
              <a:t>1;</a:t>
            </a:r>
            <a:endParaRPr b="0" i="0" sz="1100" u="none" cap="none" strike="noStrike">
              <a:solidFill>
                <a:srgbClr val="333333"/>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100" u="none" cap="none" strike="noStrike">
                <a:solidFill>
                  <a:srgbClr val="333333"/>
                </a:solidFill>
                <a:highlight>
                  <a:srgbClr val="FFFFFF"/>
                </a:highlight>
                <a:latin typeface="Arial"/>
                <a:ea typeface="Arial"/>
                <a:cs typeface="Arial"/>
                <a:sym typeface="Arial"/>
              </a:rPr>
              <a:t>    }</a:t>
            </a:r>
            <a:endParaRPr b="0" i="0" sz="1100" u="none" cap="none" strike="noStrike">
              <a:solidFill>
                <a:srgbClr val="333333"/>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chemeClr val="dk2"/>
              </a:buClr>
              <a:buSzPts val="1800"/>
              <a:buFont typeface="Arial"/>
              <a:buNone/>
            </a:pPr>
            <a:r>
              <a:rPr b="0" i="0" lang="en" sz="1100" u="none" cap="none" strike="noStrike">
                <a:solidFill>
                  <a:srgbClr val="333333"/>
                </a:solidFill>
                <a:highlight>
                  <a:srgbClr val="FFFFFF"/>
                </a:highlight>
                <a:latin typeface="Arial"/>
                <a:ea typeface="Arial"/>
                <a:cs typeface="Arial"/>
                <a:sym typeface="Arial"/>
              </a:rPr>
              <a:t>    </a:t>
            </a:r>
            <a:r>
              <a:rPr b="0" i="0" lang="en" sz="1100" u="none" cap="none" strike="noStrike">
                <a:solidFill>
                  <a:srgbClr val="0000FF"/>
                </a:solidFill>
                <a:highlight>
                  <a:srgbClr val="FFFFFF"/>
                </a:highlight>
                <a:latin typeface="Arial"/>
                <a:ea typeface="Arial"/>
                <a:cs typeface="Arial"/>
                <a:sym typeface="Arial"/>
              </a:rPr>
              <a:t>return </a:t>
            </a:r>
            <a:r>
              <a:rPr b="0" i="0" lang="en" sz="1100" u="none" cap="none" strike="noStrike">
                <a:solidFill>
                  <a:srgbClr val="333333"/>
                </a:solidFill>
                <a:highlight>
                  <a:srgbClr val="FFFFFF"/>
                </a:highlight>
                <a:latin typeface="Arial"/>
                <a:ea typeface="Arial"/>
                <a:cs typeface="Arial"/>
                <a:sym typeface="Arial"/>
              </a:rPr>
              <a:t>number * computeFactorial(number - 1);</a:t>
            </a:r>
            <a:endParaRPr b="0" i="0" sz="1100" u="none" cap="none" strike="noStrike">
              <a:solidFill>
                <a:srgbClr val="333333"/>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100" u="none" cap="none" strike="noStrike">
                <a:solidFill>
                  <a:srgbClr val="333333"/>
                </a:solidFill>
                <a:highlight>
                  <a:srgbClr val="FFFFFF"/>
                </a:highlight>
                <a:latin typeface="Arial"/>
                <a:ea typeface="Arial"/>
                <a:cs typeface="Arial"/>
                <a:sym typeface="Arial"/>
              </a:rPr>
              <a:t>}</a:t>
            </a:r>
            <a:endParaRPr b="0" i="0" sz="1100" u="none" cap="none" strike="noStrike">
              <a:solidFill>
                <a:srgbClr val="333333"/>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rgbClr val="333333"/>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100" u="none" cap="none" strike="noStrike">
                <a:solidFill>
                  <a:srgbClr val="0000FF"/>
                </a:solidFill>
                <a:highlight>
                  <a:srgbClr val="FFFFFF"/>
                </a:highlight>
                <a:latin typeface="Arial"/>
                <a:ea typeface="Arial"/>
                <a:cs typeface="Arial"/>
                <a:sym typeface="Arial"/>
              </a:rPr>
              <a:t>var </a:t>
            </a:r>
            <a:r>
              <a:rPr b="0" i="0" lang="en" sz="1100" u="none" cap="none" strike="noStrike">
                <a:solidFill>
                  <a:srgbClr val="333333"/>
                </a:solidFill>
                <a:highlight>
                  <a:srgbClr val="FFFFFF"/>
                </a:highlight>
                <a:latin typeface="Arial"/>
                <a:ea typeface="Arial"/>
                <a:cs typeface="Arial"/>
                <a:sym typeface="Arial"/>
              </a:rPr>
              <a:t>result = factorial(5);</a:t>
            </a:r>
            <a:endParaRPr b="0" i="0" sz="1100" u="none" cap="none" strike="noStrike">
              <a:solidFill>
                <a:srgbClr val="333333"/>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chemeClr val="dk2"/>
              </a:buClr>
              <a:buSzPts val="1800"/>
              <a:buFont typeface="Arial"/>
              <a:buNone/>
            </a:pPr>
            <a:r>
              <a:rPr b="0" i="0" lang="en" sz="1100" u="none" cap="none" strike="noStrike">
                <a:solidFill>
                  <a:srgbClr val="333333"/>
                </a:solidFill>
                <a:highlight>
                  <a:srgbClr val="FFFFFF"/>
                </a:highlight>
                <a:latin typeface="Arial"/>
                <a:ea typeface="Arial"/>
                <a:cs typeface="Arial"/>
                <a:sym typeface="Arial"/>
              </a:rPr>
              <a:t>document.write(result);</a:t>
            </a:r>
            <a:endParaRPr b="0" i="0" sz="1100" u="none" cap="none" strike="noStrike">
              <a:solidFill>
                <a:srgbClr val="333333"/>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chemeClr val="dk2"/>
              </a:buClr>
              <a:buSzPts val="1800"/>
              <a:buFont typeface="Arial"/>
              <a:buNone/>
            </a:pPr>
            <a:r>
              <a:t/>
            </a:r>
            <a:endParaRPr b="0" i="0" sz="1100" u="none" cap="none" strike="noStrike">
              <a:solidFill>
                <a:srgbClr val="333333"/>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rgbClr val="333333"/>
              </a:solidFill>
              <a:highlight>
                <a:srgbClr val="FFFFFF"/>
              </a:highlight>
              <a:latin typeface="Arial"/>
              <a:ea typeface="Arial"/>
              <a:cs typeface="Arial"/>
              <a:sym typeface="Arial"/>
            </a:endParaRPr>
          </a:p>
          <a:p>
            <a:pPr indent="0" lvl="0" marL="0" marR="0" rtl="0" algn="l">
              <a:lnSpc>
                <a:spcPct val="115000"/>
              </a:lnSpc>
              <a:spcBef>
                <a:spcPts val="0"/>
              </a:spcBef>
              <a:spcAft>
                <a:spcPts val="1600"/>
              </a:spcAft>
              <a:buClr>
                <a:schemeClr val="dk2"/>
              </a:buClr>
              <a:buSzPts val="1800"/>
              <a:buFont typeface="Arial"/>
              <a:buNone/>
            </a:pPr>
            <a:r>
              <a:rPr b="1" i="0" lang="en" sz="1200" u="none" cap="none" strike="noStrike">
                <a:solidFill>
                  <a:srgbClr val="000000"/>
                </a:solidFill>
                <a:latin typeface="Arial"/>
                <a:ea typeface="Arial"/>
                <a:cs typeface="Arial"/>
                <a:sym typeface="Arial"/>
              </a:rPr>
              <a:t>Note</a:t>
            </a:r>
            <a:r>
              <a:rPr b="0" i="0" lang="en" sz="1200" u="none" cap="none" strike="noStrike">
                <a:solidFill>
                  <a:srgbClr val="000000"/>
                </a:solidFill>
                <a:latin typeface="Arial"/>
                <a:ea typeface="Arial"/>
                <a:cs typeface="Arial"/>
                <a:sym typeface="Arial"/>
              </a:rPr>
              <a:t>:  </a:t>
            </a:r>
            <a:r>
              <a:rPr b="0" i="0" lang="en" sz="1100" u="none" cap="none" strike="noStrike">
                <a:solidFill>
                  <a:srgbClr val="000000"/>
                </a:solidFill>
                <a:highlight>
                  <a:srgbClr val="FFFFFF"/>
                </a:highlight>
                <a:latin typeface="Arial"/>
                <a:ea typeface="Arial"/>
                <a:cs typeface="Arial"/>
                <a:sym typeface="Arial"/>
              </a:rPr>
              <a:t>The name of the function (i.e compute Factorial) is available only with in the same function. This syntax is useful for creating recursive functions. If you use compute Factorial() method outside of the function it raises  'computeFactorial' is undefined error.</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Function Constructor</a:t>
            </a:r>
            <a:endParaRPr b="0" i="0" sz="2800" u="none" cap="none" strike="noStrike">
              <a:solidFill>
                <a:schemeClr val="dk1"/>
              </a:solidFill>
              <a:latin typeface="Arial"/>
              <a:ea typeface="Arial"/>
              <a:cs typeface="Arial"/>
              <a:sym typeface="Arial"/>
            </a:endParaRPr>
          </a:p>
        </p:txBody>
      </p:sp>
      <p:sp>
        <p:nvSpPr>
          <p:cNvPr id="259" name="Google Shape;259;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t/>
            </a:r>
            <a:endParaRPr b="0" i="0" sz="1100" u="none" cap="none" strike="noStrike">
              <a:solidFill>
                <a:srgbClr val="000000"/>
              </a:solidFill>
              <a:highlight>
                <a:srgbClr val="FFFFFF"/>
              </a:highlight>
              <a:latin typeface="Arial"/>
              <a:ea typeface="Arial"/>
              <a:cs typeface="Arial"/>
              <a:sym typeface="Arial"/>
            </a:endParaRPr>
          </a:p>
          <a:p>
            <a:pPr indent="0" lvl="0" marL="0" marR="0" rtl="0" algn="l">
              <a:lnSpc>
                <a:spcPct val="115000"/>
              </a:lnSpc>
              <a:spcBef>
                <a:spcPts val="1600"/>
              </a:spcBef>
              <a:spcAft>
                <a:spcPts val="0"/>
              </a:spcAft>
              <a:buClr>
                <a:schemeClr val="dk2"/>
              </a:buClr>
              <a:buSzPts val="1800"/>
              <a:buFont typeface="Arial"/>
              <a:buNone/>
            </a:pPr>
            <a:r>
              <a:rPr b="0" i="0" lang="en" sz="1800" u="none" cap="none" strike="noStrike">
                <a:solidFill>
                  <a:srgbClr val="000000"/>
                </a:solidFill>
                <a:highlight>
                  <a:srgbClr val="FFFFFF"/>
                </a:highlight>
                <a:latin typeface="Arial"/>
                <a:ea typeface="Arial"/>
                <a:cs typeface="Arial"/>
                <a:sym typeface="Arial"/>
              </a:rPr>
              <a:t>The </a:t>
            </a:r>
            <a:r>
              <a:rPr b="1" i="0" lang="en" sz="1800" u="none" cap="none" strike="noStrike">
                <a:solidFill>
                  <a:srgbClr val="000000"/>
                </a:solidFill>
                <a:highlight>
                  <a:srgbClr val="FFFFFF"/>
                </a:highlight>
                <a:latin typeface="Arial"/>
                <a:ea typeface="Arial"/>
                <a:cs typeface="Arial"/>
                <a:sym typeface="Arial"/>
              </a:rPr>
              <a:t>Function constructor</a:t>
            </a:r>
            <a:r>
              <a:rPr b="0" i="0" lang="en" sz="1800" u="none" cap="none" strike="noStrike">
                <a:solidFill>
                  <a:srgbClr val="000000"/>
                </a:solidFill>
                <a:highlight>
                  <a:srgbClr val="FFFFFF"/>
                </a:highlight>
                <a:latin typeface="Arial"/>
                <a:ea typeface="Arial"/>
                <a:cs typeface="Arial"/>
                <a:sym typeface="Arial"/>
              </a:rPr>
              <a:t> creates a new </a:t>
            </a:r>
            <a:r>
              <a:rPr b="0" i="0" lang="en" sz="1800" u="none" cap="none" strike="noStrike">
                <a:solidFill>
                  <a:srgbClr val="000000"/>
                </a:solidFill>
                <a:latin typeface="Arial"/>
                <a:ea typeface="Arial"/>
                <a:cs typeface="Arial"/>
                <a:sym typeface="Arial"/>
              </a:rPr>
              <a:t>Function</a:t>
            </a:r>
            <a:r>
              <a:rPr b="0" i="0" lang="en" sz="1800" u="none" cap="none" strike="noStrike">
                <a:solidFill>
                  <a:srgbClr val="000000"/>
                </a:solidFill>
                <a:highlight>
                  <a:srgbClr val="FFFFFF"/>
                </a:highlight>
                <a:latin typeface="Arial"/>
                <a:ea typeface="Arial"/>
                <a:cs typeface="Arial"/>
                <a:sym typeface="Arial"/>
              </a:rPr>
              <a:t> object. Calling the constructor directly can create functions dynamically</a:t>
            </a:r>
            <a:endParaRPr b="0" i="0" sz="18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1600"/>
              </a:spcBef>
              <a:spcAft>
                <a:spcPts val="0"/>
              </a:spcAft>
              <a:buClr>
                <a:schemeClr val="dk2"/>
              </a:buClr>
              <a:buSzPts val="1800"/>
              <a:buFont typeface="Arial"/>
              <a:buNone/>
            </a:pPr>
            <a:r>
              <a:rPr b="0" i="0" lang="en" sz="1800" u="none" cap="none" strike="noStrike">
                <a:solidFill>
                  <a:srgbClr val="000000"/>
                </a:solidFill>
                <a:highlight>
                  <a:srgbClr val="FFFFFF"/>
                </a:highlight>
                <a:latin typeface="Arial"/>
                <a:ea typeface="Arial"/>
                <a:cs typeface="Arial"/>
                <a:sym typeface="Arial"/>
              </a:rPr>
              <a:t>Eg:      var sum = new Function('a', 'b', 'return a + b');</a:t>
            </a:r>
            <a:endParaRPr b="0" i="0" sz="18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000000"/>
              </a:solidFill>
              <a:highlight>
                <a:srgbClr val="FFFFFF"/>
              </a:highlight>
              <a:latin typeface="Arial"/>
              <a:ea typeface="Arial"/>
              <a:cs typeface="Arial"/>
              <a:sym typeface="Arial"/>
            </a:endParaRPr>
          </a:p>
          <a:p>
            <a:pPr indent="457200" lvl="0" marL="0" marR="0" rtl="0" algn="l">
              <a:lnSpc>
                <a:spcPct val="100000"/>
              </a:lnSpc>
              <a:spcBef>
                <a:spcPts val="0"/>
              </a:spcBef>
              <a:spcAft>
                <a:spcPts val="0"/>
              </a:spcAft>
              <a:buClr>
                <a:schemeClr val="dk2"/>
              </a:buClr>
              <a:buSzPts val="1800"/>
              <a:buFont typeface="Arial"/>
              <a:buNone/>
            </a:pPr>
            <a:r>
              <a:rPr b="0" i="0" lang="en" sz="1800" u="none" cap="none" strike="noStrike">
                <a:solidFill>
                  <a:srgbClr val="000000"/>
                </a:solidFill>
                <a:highlight>
                  <a:srgbClr val="FFFFFF"/>
                </a:highlight>
                <a:latin typeface="Arial"/>
                <a:ea typeface="Arial"/>
                <a:cs typeface="Arial"/>
                <a:sym typeface="Arial"/>
              </a:rPr>
              <a:t>console.log(sum(2, 6));</a:t>
            </a:r>
            <a:endParaRPr b="0" i="0" sz="18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2"/>
              </a:buClr>
              <a:buSzPts val="1800"/>
              <a:buFont typeface="Arial"/>
              <a:buNone/>
            </a:pPr>
            <a:r>
              <a:t/>
            </a:r>
            <a:endParaRPr b="0" i="0" sz="11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2"/>
              </a:buClr>
              <a:buSzPts val="1800"/>
              <a:buFont typeface="Arial"/>
              <a:buNone/>
            </a:pPr>
            <a:r>
              <a:t/>
            </a:r>
            <a:endParaRPr b="0" i="0" sz="11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2"/>
              </a:buClr>
              <a:buSzPts val="1800"/>
              <a:buFont typeface="Arial"/>
              <a:buNone/>
            </a:pPr>
            <a:r>
              <a:t/>
            </a:r>
            <a:endParaRPr b="0" i="0" sz="1100" u="none" cap="none" strike="noStrike">
              <a:solidFill>
                <a:srgbClr val="000000"/>
              </a:solidFill>
              <a:highlight>
                <a:srgbClr val="FFFFFF"/>
              </a:highlight>
              <a:latin typeface="Arial"/>
              <a:ea typeface="Arial"/>
              <a:cs typeface="Arial"/>
              <a:sym typeface="Arial"/>
            </a:endParaRPr>
          </a:p>
          <a:p>
            <a:pPr indent="457200" lvl="0" marL="0" marR="0" rtl="0" algn="l">
              <a:lnSpc>
                <a:spcPct val="100000"/>
              </a:lnSpc>
              <a:spcBef>
                <a:spcPts val="0"/>
              </a:spcBef>
              <a:spcAft>
                <a:spcPts val="0"/>
              </a:spcAft>
              <a:buClr>
                <a:schemeClr val="dk2"/>
              </a:buClr>
              <a:buSzPts val="1800"/>
              <a:buFont typeface="Arial"/>
              <a:buNone/>
            </a:pPr>
            <a:r>
              <a:t/>
            </a:r>
            <a:endParaRPr b="0" i="0" sz="1100" u="none" cap="none" strike="noStrike">
              <a:solidFill>
                <a:srgbClr val="000000"/>
              </a:solidFill>
              <a:highlight>
                <a:srgbClr val="FFFFFF"/>
              </a:highlight>
              <a:latin typeface="Arial"/>
              <a:ea typeface="Arial"/>
              <a:cs typeface="Arial"/>
              <a:sym typeface="Arial"/>
            </a:endParaRPr>
          </a:p>
          <a:p>
            <a:pPr indent="457200" lvl="0" marL="0" marR="0" rtl="0" algn="l">
              <a:lnSpc>
                <a:spcPct val="100000"/>
              </a:lnSpc>
              <a:spcBef>
                <a:spcPts val="0"/>
              </a:spcBef>
              <a:spcAft>
                <a:spcPts val="0"/>
              </a:spcAft>
              <a:buClr>
                <a:schemeClr val="dk2"/>
              </a:buClr>
              <a:buSzPts val="1800"/>
              <a:buFont typeface="Arial"/>
              <a:buNone/>
            </a:pPr>
            <a:r>
              <a:t/>
            </a:r>
            <a:endParaRPr b="0" i="0" sz="1100" u="none" cap="none" strike="noStrike">
              <a:solidFill>
                <a:srgbClr val="000000"/>
              </a:solidFill>
              <a:highlight>
                <a:srgbClr val="FFFFFF"/>
              </a:highlight>
              <a:latin typeface="Arial"/>
              <a:ea typeface="Arial"/>
              <a:cs typeface="Arial"/>
              <a:sym typeface="Arial"/>
            </a:endParaRPr>
          </a:p>
          <a:p>
            <a:pPr indent="45720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highlight>
                <a:srgbClr val="FFFFFF"/>
              </a:highlight>
              <a:latin typeface="Arial"/>
              <a:ea typeface="Arial"/>
              <a:cs typeface="Arial"/>
              <a:sym typeface="Arial"/>
            </a:endParaRPr>
          </a:p>
          <a:p>
            <a:pPr indent="0" lvl="0" marL="0" marR="0" rtl="0" algn="l">
              <a:lnSpc>
                <a:spcPct val="115000"/>
              </a:lnSpc>
              <a:spcBef>
                <a:spcPts val="0"/>
              </a:spcBef>
              <a:spcAft>
                <a:spcPts val="1600"/>
              </a:spcAft>
              <a:buClr>
                <a:schemeClr val="dk2"/>
              </a:buClr>
              <a:buSzPts val="1800"/>
              <a:buFont typeface="Arial"/>
              <a:buNone/>
            </a:pPr>
            <a:r>
              <a:t/>
            </a:r>
            <a:endParaRPr b="0" i="0" sz="1100" u="none" cap="none" strike="noStrike">
              <a:solidFill>
                <a:srgbClr val="000000"/>
              </a:solidFill>
              <a:highlight>
                <a:srgbClr val="FFFFFF"/>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265" name="Google Shape;265;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555555"/>
              </a:buClr>
              <a:buSzPts val="1200"/>
              <a:buFont typeface="Roboto"/>
              <a:buChar char="●"/>
            </a:pPr>
            <a:r>
              <a:rPr lang="en" sz="1200">
                <a:solidFill>
                  <a:srgbClr val="555555"/>
                </a:solidFill>
                <a:highlight>
                  <a:srgbClr val="FFFFFF"/>
                </a:highlight>
                <a:latin typeface="Roboto"/>
                <a:ea typeface="Roboto"/>
                <a:cs typeface="Roboto"/>
                <a:sym typeface="Roboto"/>
              </a:rPr>
              <a:t>Function constructor don’t inherit their current scope properly</a:t>
            </a:r>
            <a:endParaRPr b="1" sz="1200">
              <a:solidFill>
                <a:srgbClr val="009999"/>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t/>
            </a:r>
            <a:endParaRPr b="1" sz="1200">
              <a:solidFill>
                <a:srgbClr val="009999"/>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200">
                <a:solidFill>
                  <a:srgbClr val="000000"/>
                </a:solidFill>
                <a:highlight>
                  <a:schemeClr val="lt1"/>
                </a:highlight>
                <a:latin typeface="Courier New"/>
                <a:ea typeface="Courier New"/>
                <a:cs typeface="Courier New"/>
                <a:sym typeface="Courier New"/>
              </a:rPr>
              <a:t>ex:</a:t>
            </a:r>
            <a:endParaRPr b="1" sz="1200">
              <a:solidFill>
                <a:srgbClr val="000000"/>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200">
                <a:solidFill>
                  <a:srgbClr val="009999"/>
                </a:solidFill>
                <a:highlight>
                  <a:schemeClr val="lt1"/>
                </a:highlight>
                <a:latin typeface="Courier New"/>
                <a:ea typeface="Courier New"/>
                <a:cs typeface="Courier New"/>
                <a:sym typeface="Courier New"/>
              </a:rPr>
              <a:t>function</a:t>
            </a:r>
            <a:r>
              <a:rPr b="1" lang="en" sz="1200">
                <a:solidFill>
                  <a:schemeClr val="dk1"/>
                </a:solidFill>
                <a:highlight>
                  <a:schemeClr val="lt1"/>
                </a:highlight>
                <a:latin typeface="Courier New"/>
                <a:ea typeface="Courier New"/>
                <a:cs typeface="Courier New"/>
                <a:sym typeface="Courier New"/>
              </a:rPr>
              <a:t> </a:t>
            </a:r>
            <a:r>
              <a:rPr b="1" lang="en" sz="1200">
                <a:solidFill>
                  <a:srgbClr val="990000"/>
                </a:solidFill>
                <a:highlight>
                  <a:schemeClr val="lt1"/>
                </a:highlight>
                <a:latin typeface="Courier New"/>
                <a:ea typeface="Courier New"/>
                <a:cs typeface="Courier New"/>
                <a:sym typeface="Courier New"/>
              </a:rPr>
              <a:t>foo</a:t>
            </a:r>
            <a:r>
              <a:rPr b="1" lang="en" sz="1200">
                <a:solidFill>
                  <a:schemeClr val="dk1"/>
                </a:solidFill>
                <a:highlight>
                  <a:schemeClr val="lt1"/>
                </a:highlight>
                <a:latin typeface="Courier New"/>
                <a:ea typeface="Courier New"/>
                <a:cs typeface="Courier New"/>
                <a:sym typeface="Courier New"/>
              </a:rPr>
              <a:t>(){</a:t>
            </a:r>
            <a:endParaRPr b="1" sz="12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200">
                <a:solidFill>
                  <a:schemeClr val="dk1"/>
                </a:solidFill>
                <a:highlight>
                  <a:schemeClr val="lt1"/>
                </a:highlight>
                <a:latin typeface="Courier New"/>
                <a:ea typeface="Courier New"/>
                <a:cs typeface="Courier New"/>
                <a:sym typeface="Courier New"/>
              </a:rPr>
              <a:t>  </a:t>
            </a:r>
            <a:r>
              <a:rPr b="1" lang="en" sz="1200">
                <a:solidFill>
                  <a:srgbClr val="009999"/>
                </a:solidFill>
                <a:highlight>
                  <a:schemeClr val="lt1"/>
                </a:highlight>
                <a:latin typeface="Courier New"/>
                <a:ea typeface="Courier New"/>
                <a:cs typeface="Courier New"/>
                <a:sym typeface="Courier New"/>
              </a:rPr>
              <a:t>var</a:t>
            </a:r>
            <a:r>
              <a:rPr b="1" lang="en" sz="1200">
                <a:solidFill>
                  <a:schemeClr val="dk1"/>
                </a:solidFill>
                <a:highlight>
                  <a:schemeClr val="lt1"/>
                </a:highlight>
                <a:latin typeface="Courier New"/>
                <a:ea typeface="Courier New"/>
                <a:cs typeface="Courier New"/>
                <a:sym typeface="Courier New"/>
              </a:rPr>
              <a:t> bar = </a:t>
            </a:r>
            <a:r>
              <a:rPr b="1" lang="en" sz="1200">
                <a:solidFill>
                  <a:srgbClr val="DD1144"/>
                </a:solidFill>
                <a:highlight>
                  <a:schemeClr val="lt1"/>
                </a:highlight>
                <a:latin typeface="Courier New"/>
                <a:ea typeface="Courier New"/>
                <a:cs typeface="Courier New"/>
                <a:sym typeface="Courier New"/>
              </a:rPr>
              <a:t>'blah'</a:t>
            </a:r>
            <a:r>
              <a:rPr b="1" lang="en" sz="1200">
                <a:solidFill>
                  <a:schemeClr val="dk1"/>
                </a:solidFill>
                <a:highlight>
                  <a:schemeClr val="lt1"/>
                </a:highlight>
                <a:latin typeface="Courier New"/>
                <a:ea typeface="Courier New"/>
                <a:cs typeface="Courier New"/>
                <a:sym typeface="Courier New"/>
              </a:rPr>
              <a:t>;</a:t>
            </a:r>
            <a:endParaRPr b="1" sz="12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200">
                <a:solidFill>
                  <a:schemeClr val="dk1"/>
                </a:solidFill>
                <a:highlight>
                  <a:schemeClr val="lt1"/>
                </a:highlight>
                <a:latin typeface="Courier New"/>
                <a:ea typeface="Courier New"/>
                <a:cs typeface="Courier New"/>
                <a:sym typeface="Courier New"/>
              </a:rPr>
              <a:t>  </a:t>
            </a:r>
            <a:endParaRPr b="1" sz="12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200">
                <a:solidFill>
                  <a:schemeClr val="dk1"/>
                </a:solidFill>
                <a:highlight>
                  <a:schemeClr val="lt1"/>
                </a:highlight>
                <a:latin typeface="Courier New"/>
                <a:ea typeface="Courier New"/>
                <a:cs typeface="Courier New"/>
                <a:sym typeface="Courier New"/>
              </a:rPr>
              <a:t>  </a:t>
            </a:r>
            <a:r>
              <a:rPr b="1" lang="en" sz="1200">
                <a:solidFill>
                  <a:srgbClr val="009999"/>
                </a:solidFill>
                <a:highlight>
                  <a:schemeClr val="lt1"/>
                </a:highlight>
                <a:latin typeface="Courier New"/>
                <a:ea typeface="Courier New"/>
                <a:cs typeface="Courier New"/>
                <a:sym typeface="Courier New"/>
              </a:rPr>
              <a:t>var</a:t>
            </a:r>
            <a:r>
              <a:rPr b="1" lang="en" sz="1200">
                <a:solidFill>
                  <a:schemeClr val="dk1"/>
                </a:solidFill>
                <a:highlight>
                  <a:schemeClr val="lt1"/>
                </a:highlight>
                <a:latin typeface="Courier New"/>
                <a:ea typeface="Courier New"/>
                <a:cs typeface="Courier New"/>
                <a:sym typeface="Courier New"/>
              </a:rPr>
              <a:t> first = </a:t>
            </a:r>
            <a:r>
              <a:rPr b="1" lang="en" sz="1200">
                <a:solidFill>
                  <a:srgbClr val="009999"/>
                </a:solidFill>
                <a:highlight>
                  <a:schemeClr val="lt1"/>
                </a:highlight>
                <a:latin typeface="Courier New"/>
                <a:ea typeface="Courier New"/>
                <a:cs typeface="Courier New"/>
                <a:sym typeface="Courier New"/>
              </a:rPr>
              <a:t>new</a:t>
            </a:r>
            <a:r>
              <a:rPr b="1" lang="en" sz="1200">
                <a:solidFill>
                  <a:schemeClr val="dk1"/>
                </a:solidFill>
                <a:highlight>
                  <a:schemeClr val="lt1"/>
                </a:highlight>
                <a:latin typeface="Courier New"/>
                <a:ea typeface="Courier New"/>
                <a:cs typeface="Courier New"/>
                <a:sym typeface="Courier New"/>
              </a:rPr>
              <a:t> Function(</a:t>
            </a:r>
            <a:r>
              <a:rPr b="1" lang="en" sz="1200">
                <a:solidFill>
                  <a:srgbClr val="DD1144"/>
                </a:solidFill>
                <a:highlight>
                  <a:schemeClr val="lt1"/>
                </a:highlight>
                <a:latin typeface="Courier New"/>
                <a:ea typeface="Courier New"/>
                <a:cs typeface="Courier New"/>
                <a:sym typeface="Courier New"/>
              </a:rPr>
              <a:t>'console.log(typeof bar)'</a:t>
            </a:r>
            <a:r>
              <a:rPr b="1" lang="en" sz="1200">
                <a:solidFill>
                  <a:schemeClr val="dk1"/>
                </a:solidFill>
                <a:highlight>
                  <a:schemeClr val="lt1"/>
                </a:highlight>
                <a:latin typeface="Courier New"/>
                <a:ea typeface="Courier New"/>
                <a:cs typeface="Courier New"/>
                <a:sym typeface="Courier New"/>
              </a:rPr>
              <a:t>);</a:t>
            </a:r>
            <a:endParaRPr b="1" sz="12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200">
                <a:solidFill>
                  <a:schemeClr val="dk1"/>
                </a:solidFill>
                <a:highlight>
                  <a:schemeClr val="lt1"/>
                </a:highlight>
                <a:latin typeface="Courier New"/>
                <a:ea typeface="Courier New"/>
                <a:cs typeface="Courier New"/>
                <a:sym typeface="Courier New"/>
              </a:rPr>
              <a:t>  first();   </a:t>
            </a:r>
            <a:r>
              <a:rPr b="1" i="1" lang="en" sz="1200">
                <a:solidFill>
                  <a:srgbClr val="999988"/>
                </a:solidFill>
                <a:highlight>
                  <a:schemeClr val="lt1"/>
                </a:highlight>
                <a:latin typeface="Courier New"/>
                <a:ea typeface="Courier New"/>
                <a:cs typeface="Courier New"/>
                <a:sym typeface="Courier New"/>
              </a:rPr>
              <a:t>// undefined</a:t>
            </a:r>
            <a:endParaRPr b="1" sz="12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200">
                <a:solidFill>
                  <a:schemeClr val="dk1"/>
                </a:solidFill>
                <a:highlight>
                  <a:schemeClr val="lt1"/>
                </a:highlight>
                <a:latin typeface="Courier New"/>
                <a:ea typeface="Courier New"/>
                <a:cs typeface="Courier New"/>
                <a:sym typeface="Courier New"/>
              </a:rPr>
              <a:t>  </a:t>
            </a:r>
            <a:endParaRPr b="1" sz="12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200">
                <a:solidFill>
                  <a:schemeClr val="dk1"/>
                </a:solidFill>
                <a:highlight>
                  <a:schemeClr val="lt1"/>
                </a:highlight>
                <a:latin typeface="Courier New"/>
                <a:ea typeface="Courier New"/>
                <a:cs typeface="Courier New"/>
                <a:sym typeface="Courier New"/>
              </a:rPr>
              <a:t>  </a:t>
            </a:r>
            <a:r>
              <a:rPr b="1" lang="en" sz="1200">
                <a:solidFill>
                  <a:srgbClr val="009999"/>
                </a:solidFill>
                <a:highlight>
                  <a:schemeClr val="lt1"/>
                </a:highlight>
                <a:latin typeface="Courier New"/>
                <a:ea typeface="Courier New"/>
                <a:cs typeface="Courier New"/>
                <a:sym typeface="Courier New"/>
              </a:rPr>
              <a:t>var</a:t>
            </a:r>
            <a:r>
              <a:rPr b="1" lang="en" sz="1200">
                <a:solidFill>
                  <a:schemeClr val="dk1"/>
                </a:solidFill>
                <a:highlight>
                  <a:schemeClr val="lt1"/>
                </a:highlight>
                <a:latin typeface="Courier New"/>
                <a:ea typeface="Courier New"/>
                <a:cs typeface="Courier New"/>
                <a:sym typeface="Courier New"/>
              </a:rPr>
              <a:t> second = </a:t>
            </a:r>
            <a:r>
              <a:rPr b="1" lang="en" sz="1200">
                <a:solidFill>
                  <a:srgbClr val="009999"/>
                </a:solidFill>
                <a:highlight>
                  <a:schemeClr val="lt1"/>
                </a:highlight>
                <a:latin typeface="Courier New"/>
                <a:ea typeface="Courier New"/>
                <a:cs typeface="Courier New"/>
                <a:sym typeface="Courier New"/>
              </a:rPr>
              <a:t>function</a:t>
            </a:r>
            <a:r>
              <a:rPr b="1" lang="en" sz="1200">
                <a:solidFill>
                  <a:schemeClr val="dk1"/>
                </a:solidFill>
                <a:highlight>
                  <a:schemeClr val="lt1"/>
                </a:highlight>
                <a:latin typeface="Courier New"/>
                <a:ea typeface="Courier New"/>
                <a:cs typeface="Courier New"/>
                <a:sym typeface="Courier New"/>
              </a:rPr>
              <a:t>(){</a:t>
            </a:r>
            <a:endParaRPr b="1" sz="12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200">
                <a:solidFill>
                  <a:schemeClr val="dk1"/>
                </a:solidFill>
                <a:highlight>
                  <a:schemeClr val="lt1"/>
                </a:highlight>
                <a:latin typeface="Courier New"/>
                <a:ea typeface="Courier New"/>
                <a:cs typeface="Courier New"/>
                <a:sym typeface="Courier New"/>
              </a:rPr>
              <a:t>    console.log(</a:t>
            </a:r>
            <a:r>
              <a:rPr b="1" lang="en" sz="1200">
                <a:solidFill>
                  <a:srgbClr val="009999"/>
                </a:solidFill>
                <a:highlight>
                  <a:schemeClr val="lt1"/>
                </a:highlight>
                <a:latin typeface="Courier New"/>
                <a:ea typeface="Courier New"/>
                <a:cs typeface="Courier New"/>
                <a:sym typeface="Courier New"/>
              </a:rPr>
              <a:t>typeof</a:t>
            </a:r>
            <a:r>
              <a:rPr b="1" lang="en" sz="1200">
                <a:solidFill>
                  <a:schemeClr val="dk1"/>
                </a:solidFill>
                <a:highlight>
                  <a:schemeClr val="lt1"/>
                </a:highlight>
                <a:latin typeface="Courier New"/>
                <a:ea typeface="Courier New"/>
                <a:cs typeface="Courier New"/>
                <a:sym typeface="Courier New"/>
              </a:rPr>
              <a:t> bar);</a:t>
            </a:r>
            <a:endParaRPr b="1" sz="12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200">
                <a:solidFill>
                  <a:schemeClr val="dk1"/>
                </a:solidFill>
                <a:highlight>
                  <a:schemeClr val="lt1"/>
                </a:highlight>
                <a:latin typeface="Courier New"/>
                <a:ea typeface="Courier New"/>
                <a:cs typeface="Courier New"/>
                <a:sym typeface="Courier New"/>
              </a:rPr>
              <a:t>  }</a:t>
            </a:r>
            <a:endParaRPr b="1" sz="12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200">
                <a:solidFill>
                  <a:schemeClr val="dk1"/>
                </a:solidFill>
                <a:highlight>
                  <a:schemeClr val="lt1"/>
                </a:highlight>
                <a:latin typeface="Courier New"/>
                <a:ea typeface="Courier New"/>
                <a:cs typeface="Courier New"/>
                <a:sym typeface="Courier New"/>
              </a:rPr>
              <a:t>  second();  </a:t>
            </a:r>
            <a:r>
              <a:rPr b="1" i="1" lang="en" sz="1200">
                <a:solidFill>
                  <a:srgbClr val="999988"/>
                </a:solidFill>
                <a:highlight>
                  <a:schemeClr val="lt1"/>
                </a:highlight>
                <a:latin typeface="Courier New"/>
                <a:ea typeface="Courier New"/>
                <a:cs typeface="Courier New"/>
                <a:sym typeface="Courier New"/>
              </a:rPr>
              <a:t>// string</a:t>
            </a:r>
            <a:endParaRPr b="1" sz="12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200">
                <a:solidFill>
                  <a:schemeClr val="dk1"/>
                </a:solidFill>
                <a:highlight>
                  <a:schemeClr val="lt1"/>
                </a:highlight>
                <a:latin typeface="Courier New"/>
                <a:ea typeface="Courier New"/>
                <a:cs typeface="Courier New"/>
                <a:sym typeface="Courier New"/>
              </a:rPr>
              <a:t>}</a:t>
            </a:r>
            <a:endParaRPr b="1" sz="12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200">
                <a:solidFill>
                  <a:schemeClr val="dk1"/>
                </a:solidFill>
                <a:highlight>
                  <a:schemeClr val="lt1"/>
                </a:highlight>
                <a:latin typeface="Courier New"/>
                <a:ea typeface="Courier New"/>
                <a:cs typeface="Courier New"/>
                <a:sym typeface="Courier New"/>
              </a:rPr>
              <a:t>foo();</a:t>
            </a:r>
            <a:endParaRPr b="1" sz="1200">
              <a:highlight>
                <a:schemeClr val="lt1"/>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  Function Hoisting</a:t>
            </a:r>
            <a:endParaRPr b="0" i="0" sz="2800" u="none" cap="none" strike="noStrike">
              <a:solidFill>
                <a:schemeClr val="dk1"/>
              </a:solidFill>
              <a:latin typeface="Arial"/>
              <a:ea typeface="Arial"/>
              <a:cs typeface="Arial"/>
              <a:sym typeface="Arial"/>
            </a:endParaRPr>
          </a:p>
        </p:txBody>
      </p:sp>
      <p:sp>
        <p:nvSpPr>
          <p:cNvPr id="271" name="Google Shape;271;p27"/>
          <p:cNvSpPr txBox="1"/>
          <p:nvPr>
            <p:ph idx="1" type="body"/>
          </p:nvPr>
        </p:nvSpPr>
        <p:spPr>
          <a:xfrm>
            <a:off x="256975" y="1114475"/>
            <a:ext cx="8520600" cy="3462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r>
              <a:rPr b="0" i="0" lang="en" sz="1100" u="none" cap="none" strike="noStrike">
                <a:solidFill>
                  <a:srgbClr val="333333"/>
                </a:solidFill>
                <a:highlight>
                  <a:srgbClr val="FFFFFF"/>
                </a:highlight>
                <a:latin typeface="Arial"/>
                <a:ea typeface="Arial"/>
                <a:cs typeface="Arial"/>
                <a:sym typeface="Arial"/>
              </a:rPr>
              <a:t>    </a:t>
            </a:r>
            <a:r>
              <a:rPr b="0" i="0" lang="en" sz="1100" u="none" cap="none" strike="noStrike">
                <a:solidFill>
                  <a:srgbClr val="000000"/>
                </a:solidFill>
                <a:highlight>
                  <a:srgbClr val="FFFFFF"/>
                </a:highlight>
                <a:latin typeface="Arial"/>
                <a:ea typeface="Arial"/>
                <a:cs typeface="Arial"/>
                <a:sym typeface="Arial"/>
              </a:rPr>
              <a:t> JavaScript moves all the function declarations to the top of the current scope. This is called function hoisting.</a:t>
            </a:r>
            <a:endParaRPr b="0" i="0" sz="1800" u="none" cap="none" strike="noStrike">
              <a:solidFill>
                <a:srgbClr val="000000"/>
              </a:solidFill>
              <a:latin typeface="Arial"/>
              <a:ea typeface="Arial"/>
              <a:cs typeface="Arial"/>
              <a:sym typeface="Arial"/>
            </a:endParaRPr>
          </a:p>
        </p:txBody>
      </p:sp>
      <p:sp>
        <p:nvSpPr>
          <p:cNvPr id="272" name="Google Shape;272;p27"/>
          <p:cNvSpPr/>
          <p:nvPr/>
        </p:nvSpPr>
        <p:spPr>
          <a:xfrm>
            <a:off x="860250" y="1884450"/>
            <a:ext cx="3039600" cy="2476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highlight>
                  <a:srgbClr val="EFEFEF"/>
                </a:highlight>
                <a:latin typeface="Arial"/>
                <a:ea typeface="Arial"/>
                <a:cs typeface="Arial"/>
                <a:sym typeface="Arial"/>
              </a:rPr>
              <a:t>How you see</a:t>
            </a:r>
            <a:endParaRPr b="0" i="0" sz="1400" u="none" cap="none" strike="noStrike">
              <a:solidFill>
                <a:srgbClr val="FF0000"/>
              </a:solidFill>
              <a:highlight>
                <a:srgbClr val="EFEFE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console.log(square(10));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
              <a:t>f</a:t>
            </a:r>
            <a:r>
              <a:rPr lang="en"/>
              <a:t>unction </a:t>
            </a:r>
            <a:r>
              <a:rPr b="0" i="0" lang="en" sz="1400" u="none" cap="none" strike="noStrike">
                <a:solidFill>
                  <a:srgbClr val="000000"/>
                </a:solidFill>
                <a:latin typeface="Arial"/>
                <a:ea typeface="Arial"/>
                <a:cs typeface="Arial"/>
                <a:sym typeface="Arial"/>
              </a:rPr>
              <a:t>square(number)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r>
              <a:rPr lang="en"/>
              <a:t>r</a:t>
            </a:r>
            <a:r>
              <a:rPr b="0" i="0" lang="en" sz="1400" u="none" cap="none" strike="noStrike">
                <a:solidFill>
                  <a:srgbClr val="000000"/>
                </a:solidFill>
                <a:latin typeface="Arial"/>
                <a:ea typeface="Arial"/>
                <a:cs typeface="Arial"/>
                <a:sym typeface="Arial"/>
              </a:rPr>
              <a:t>eturn number*number;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7"/>
          <p:cNvSpPr/>
          <p:nvPr/>
        </p:nvSpPr>
        <p:spPr>
          <a:xfrm>
            <a:off x="4615950" y="1884450"/>
            <a:ext cx="3039600" cy="24174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How Browser see</a:t>
            </a:r>
            <a:endParaRPr b="0"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lang="en"/>
              <a:t>function </a:t>
            </a:r>
            <a:r>
              <a:rPr b="0" i="0" lang="en" sz="1400" u="none" cap="none" strike="noStrike">
                <a:solidFill>
                  <a:srgbClr val="000000"/>
                </a:solidFill>
                <a:latin typeface="Arial"/>
                <a:ea typeface="Arial"/>
                <a:cs typeface="Arial"/>
                <a:sym typeface="Arial"/>
              </a:rPr>
              <a:t>square(number)</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r>
              <a:rPr lang="en"/>
              <a:t>r</a:t>
            </a:r>
            <a:r>
              <a:rPr b="0" i="0" lang="en" sz="1400" u="none" cap="none" strike="noStrike">
                <a:solidFill>
                  <a:srgbClr val="000000"/>
                </a:solidFill>
                <a:latin typeface="Arial"/>
                <a:ea typeface="Arial"/>
                <a:cs typeface="Arial"/>
                <a:sym typeface="Arial"/>
              </a:rPr>
              <a:t>eturn number*number;</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console.log(square(10));</a:t>
            </a:r>
            <a:endParaRPr b="0" i="0" sz="1400" u="none" cap="none" strike="noStrike">
              <a:solidFill>
                <a:srgbClr val="000000"/>
              </a:solidFill>
              <a:latin typeface="Arial"/>
              <a:ea typeface="Arial"/>
              <a:cs typeface="Arial"/>
              <a:sym typeface="Arial"/>
            </a:endParaRPr>
          </a:p>
        </p:txBody>
      </p:sp>
      <p:cxnSp>
        <p:nvCxnSpPr>
          <p:cNvPr id="274" name="Google Shape;274;p27"/>
          <p:cNvCxnSpPr/>
          <p:nvPr/>
        </p:nvCxnSpPr>
        <p:spPr>
          <a:xfrm flipH="1" rot="10800000">
            <a:off x="2196575" y="1936500"/>
            <a:ext cx="2419500" cy="147300"/>
          </a:xfrm>
          <a:prstGeom prst="curvedConnector3">
            <a:avLst>
              <a:gd fmla="val 50000" name="adj1"/>
            </a:avLst>
          </a:prstGeom>
          <a:noFill/>
          <a:ln cap="flat" cmpd="sng" w="9525">
            <a:solidFill>
              <a:srgbClr val="FF0000"/>
            </a:solidFill>
            <a:prstDash val="solid"/>
            <a:round/>
            <a:headEnd len="sm" w="sm" type="none"/>
            <a:tailEnd len="sm" w="sm" type="none"/>
          </a:ln>
        </p:spPr>
      </p:cxnSp>
      <p:cxnSp>
        <p:nvCxnSpPr>
          <p:cNvPr id="275" name="Google Shape;275;p27"/>
          <p:cNvCxnSpPr/>
          <p:nvPr/>
        </p:nvCxnSpPr>
        <p:spPr>
          <a:xfrm>
            <a:off x="4615944" y="1936444"/>
            <a:ext cx="198000" cy="0"/>
          </a:xfrm>
          <a:prstGeom prst="straightConnector1">
            <a:avLst/>
          </a:prstGeom>
          <a:noFill/>
          <a:ln cap="flat" cmpd="sng" w="9525">
            <a:solidFill>
              <a:srgbClr val="FF0000"/>
            </a:solidFill>
            <a:prstDash val="solid"/>
            <a:round/>
            <a:headEnd len="sm" w="sm" type="none"/>
            <a:tailEnd len="med" w="med" type="triangle"/>
          </a:ln>
        </p:spPr>
      </p:cxnSp>
      <p:cxnSp>
        <p:nvCxnSpPr>
          <p:cNvPr id="276" name="Google Shape;276;p27"/>
          <p:cNvCxnSpPr/>
          <p:nvPr/>
        </p:nvCxnSpPr>
        <p:spPr>
          <a:xfrm rot="10800000">
            <a:off x="2056750" y="2083794"/>
            <a:ext cx="177600" cy="0"/>
          </a:xfrm>
          <a:prstGeom prst="straightConnector1">
            <a:avLst/>
          </a:prstGeom>
          <a:noFill/>
          <a:ln cap="flat" cmpd="sng" w="9525">
            <a:solidFill>
              <a:srgbClr val="FF0000"/>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
              <a:t>Agenda</a:t>
            </a:r>
            <a:endParaRPr b="0" i="0" sz="2800" u="none" cap="none" strike="noStrike">
              <a:solidFill>
                <a:schemeClr val="dk1"/>
              </a:solidFill>
              <a:latin typeface="Arial"/>
              <a:ea typeface="Arial"/>
              <a:cs typeface="Arial"/>
              <a:sym typeface="Arial"/>
            </a:endParaRPr>
          </a:p>
        </p:txBody>
      </p:sp>
      <p:sp>
        <p:nvSpPr>
          <p:cNvPr id="67" name="Google Shape;67;p3"/>
          <p:cNvSpPr txBox="1"/>
          <p:nvPr>
            <p:ph idx="1" type="body"/>
          </p:nvPr>
        </p:nvSpPr>
        <p:spPr>
          <a:xfrm>
            <a:off x="311700" y="1136850"/>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Introduction</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Data types, Variables, Scope</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Control Flow and Error Handling</a:t>
            </a:r>
            <a:endParaRPr b="0" i="0" sz="1800" u="none" cap="none" strike="noStrike">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
                <a:solidFill>
                  <a:schemeClr val="dk1"/>
                </a:solidFill>
              </a:rPr>
              <a:t>Functions</a:t>
            </a:r>
            <a:endParaRPr>
              <a:solidFill>
                <a:srgbClr val="000000"/>
              </a:solidFil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Events</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SzPts val="1800"/>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Question?</a:t>
            </a:r>
            <a:endParaRPr b="0" i="0" sz="2800" u="none" cap="none" strike="noStrike">
              <a:solidFill>
                <a:schemeClr val="dk1"/>
              </a:solidFill>
              <a:latin typeface="Arial"/>
              <a:ea typeface="Arial"/>
              <a:cs typeface="Arial"/>
              <a:sym typeface="Arial"/>
            </a:endParaRPr>
          </a:p>
        </p:txBody>
      </p:sp>
      <p:sp>
        <p:nvSpPr>
          <p:cNvPr id="282" name="Google Shape;282;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283" name="Google Shape;283;p28"/>
          <p:cNvSpPr/>
          <p:nvPr/>
        </p:nvSpPr>
        <p:spPr>
          <a:xfrm>
            <a:off x="398750" y="1275350"/>
            <a:ext cx="2970900" cy="15618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function fun()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console.log(“hello”);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fun();</a:t>
            </a:r>
            <a:endParaRPr b="0" i="0" sz="1400" u="none" cap="none" strike="noStrike">
              <a:solidFill>
                <a:srgbClr val="000000"/>
              </a:solidFill>
              <a:latin typeface="Arial"/>
              <a:ea typeface="Arial"/>
              <a:cs typeface="Arial"/>
              <a:sym typeface="Arial"/>
            </a:endParaRPr>
          </a:p>
        </p:txBody>
      </p:sp>
      <p:sp>
        <p:nvSpPr>
          <p:cNvPr id="284" name="Google Shape;284;p28"/>
          <p:cNvSpPr/>
          <p:nvPr/>
        </p:nvSpPr>
        <p:spPr>
          <a:xfrm>
            <a:off x="342000" y="2926325"/>
            <a:ext cx="2970900" cy="15618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function fun()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console.log(“hello”);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85" name="Google Shape;285;p28"/>
          <p:cNvSpPr/>
          <p:nvPr/>
        </p:nvSpPr>
        <p:spPr>
          <a:xfrm>
            <a:off x="4502936" y="2933156"/>
            <a:ext cx="2970900" cy="15618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var fun=function()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console.log(“hello”);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86" name="Google Shape;286;p28"/>
          <p:cNvSpPr/>
          <p:nvPr/>
        </p:nvSpPr>
        <p:spPr>
          <a:xfrm>
            <a:off x="4499300" y="1203275"/>
            <a:ext cx="2970900" cy="15618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var fun=function()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console.log(“hello”);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fun();</a:t>
            </a:r>
            <a:endParaRPr b="0" i="0" sz="1400" u="none" cap="none" strike="noStrike">
              <a:solidFill>
                <a:srgbClr val="000000"/>
              </a:solidFill>
              <a:latin typeface="Arial"/>
              <a:ea typeface="Arial"/>
              <a:cs typeface="Arial"/>
              <a:sym typeface="Arial"/>
            </a:endParaRPr>
          </a:p>
        </p:txBody>
      </p:sp>
      <p:sp>
        <p:nvSpPr>
          <p:cNvPr id="287" name="Google Shape;287;p28"/>
          <p:cNvSpPr/>
          <p:nvPr/>
        </p:nvSpPr>
        <p:spPr>
          <a:xfrm>
            <a:off x="3490475" y="1191250"/>
            <a:ext cx="888000" cy="15618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Answer:-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hello</a:t>
            </a:r>
            <a:endParaRPr b="0" i="0" sz="1400" u="none" cap="none" strike="noStrike">
              <a:solidFill>
                <a:srgbClr val="000000"/>
              </a:solidFill>
              <a:latin typeface="Arial"/>
              <a:ea typeface="Arial"/>
              <a:cs typeface="Arial"/>
              <a:sym typeface="Arial"/>
            </a:endParaRPr>
          </a:p>
        </p:txBody>
      </p:sp>
      <p:sp>
        <p:nvSpPr>
          <p:cNvPr id="288" name="Google Shape;288;p28"/>
          <p:cNvSpPr/>
          <p:nvPr/>
        </p:nvSpPr>
        <p:spPr>
          <a:xfrm>
            <a:off x="3490475" y="2926575"/>
            <a:ext cx="888000" cy="15618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Answer:-</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hello</a:t>
            </a:r>
            <a:endParaRPr b="0" i="0" sz="1400" u="none" cap="none" strike="noStrike">
              <a:solidFill>
                <a:srgbClr val="000000"/>
              </a:solidFill>
              <a:latin typeface="Arial"/>
              <a:ea typeface="Arial"/>
              <a:cs typeface="Arial"/>
              <a:sym typeface="Arial"/>
            </a:endParaRPr>
          </a:p>
        </p:txBody>
      </p:sp>
      <p:sp>
        <p:nvSpPr>
          <p:cNvPr id="289" name="Google Shape;289;p28"/>
          <p:cNvSpPr/>
          <p:nvPr/>
        </p:nvSpPr>
        <p:spPr>
          <a:xfrm>
            <a:off x="7632000" y="1203275"/>
            <a:ext cx="888000" cy="15618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Answer:-</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hello</a:t>
            </a:r>
            <a:endParaRPr b="0" i="0" sz="1400" u="none" cap="none" strike="noStrike">
              <a:solidFill>
                <a:srgbClr val="000000"/>
              </a:solidFill>
              <a:latin typeface="Arial"/>
              <a:ea typeface="Arial"/>
              <a:cs typeface="Arial"/>
              <a:sym typeface="Arial"/>
            </a:endParaRPr>
          </a:p>
        </p:txBody>
      </p:sp>
      <p:sp>
        <p:nvSpPr>
          <p:cNvPr id="290" name="Google Shape;290;p28"/>
          <p:cNvSpPr/>
          <p:nvPr/>
        </p:nvSpPr>
        <p:spPr>
          <a:xfrm>
            <a:off x="7632000" y="2931541"/>
            <a:ext cx="888000" cy="1561800"/>
          </a:xfrm>
          <a:prstGeom prst="rect">
            <a:avLst/>
          </a:prstGeom>
          <a:solidFill>
            <a:srgbClr val="EA9999"/>
          </a:solidFill>
          <a:ln cap="flat" cmpd="sng" w="9525">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Answer:-</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fun is not a function</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83"/>
                                        </p:tgtEl>
                                      </p:cBhvr>
                                    </p:animEffect>
                                    <p:set>
                                      <p:cBhvr>
                                        <p:cTn dur="1" fill="hold">
                                          <p:stCondLst>
                                            <p:cond delay="1000"/>
                                          </p:stCondLst>
                                        </p:cTn>
                                        <p:tgtEl>
                                          <p:spTgt spid="28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84"/>
                                        </p:tgtEl>
                                      </p:cBhvr>
                                    </p:animEffect>
                                    <p:set>
                                      <p:cBhvr>
                                        <p:cTn dur="1" fill="hold">
                                          <p:stCondLst>
                                            <p:cond delay="1000"/>
                                          </p:stCondLst>
                                        </p:cTn>
                                        <p:tgtEl>
                                          <p:spTgt spid="28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85"/>
                                        </p:tgtEl>
                                      </p:cBhvr>
                                    </p:animEffect>
                                    <p:set>
                                      <p:cBhvr>
                                        <p:cTn dur="1" fill="hold">
                                          <p:stCondLst>
                                            <p:cond delay="1000"/>
                                          </p:stCondLst>
                                        </p:cTn>
                                        <p:tgtEl>
                                          <p:spTgt spid="28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86"/>
                                        </p:tgtEl>
                                      </p:cBhvr>
                                    </p:animEffect>
                                    <p:set>
                                      <p:cBhvr>
                                        <p:cTn dur="1" fill="hold">
                                          <p:stCondLst>
                                            <p:cond delay="1000"/>
                                          </p:stCondLst>
                                        </p:cTn>
                                        <p:tgtEl>
                                          <p:spTgt spid="28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87"/>
                                        </p:tgtEl>
                                      </p:cBhvr>
                                    </p:animEffect>
                                    <p:set>
                                      <p:cBhvr>
                                        <p:cTn dur="1" fill="hold">
                                          <p:stCondLst>
                                            <p:cond delay="1000"/>
                                          </p:stCondLst>
                                        </p:cTn>
                                        <p:tgtEl>
                                          <p:spTgt spid="28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88"/>
                                        </p:tgtEl>
                                      </p:cBhvr>
                                    </p:animEffect>
                                    <p:set>
                                      <p:cBhvr>
                                        <p:cTn dur="1" fill="hold">
                                          <p:stCondLst>
                                            <p:cond delay="1000"/>
                                          </p:stCondLst>
                                        </p:cTn>
                                        <p:tgtEl>
                                          <p:spTgt spid="28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89"/>
                                        </p:tgtEl>
                                      </p:cBhvr>
                                    </p:animEffect>
                                    <p:set>
                                      <p:cBhvr>
                                        <p:cTn dur="1" fill="hold">
                                          <p:stCondLst>
                                            <p:cond delay="1000"/>
                                          </p:stCondLst>
                                        </p:cTn>
                                        <p:tgtEl>
                                          <p:spTgt spid="28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90"/>
                                        </p:tgtEl>
                                      </p:cBhvr>
                                    </p:animEffect>
                                    <p:set>
                                      <p:cBhvr>
                                        <p:cTn dur="1" fill="hold">
                                          <p:stCondLst>
                                            <p:cond delay="1000"/>
                                          </p:stCondLst>
                                        </p:cTn>
                                        <p:tgtEl>
                                          <p:spTgt spid="29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Questions</a:t>
            </a:r>
            <a:endParaRPr b="0" i="0" sz="2800" u="none" cap="none" strike="noStrike">
              <a:solidFill>
                <a:schemeClr val="dk1"/>
              </a:solidFill>
              <a:latin typeface="Arial"/>
              <a:ea typeface="Arial"/>
              <a:cs typeface="Arial"/>
              <a:sym typeface="Arial"/>
            </a:endParaRPr>
          </a:p>
        </p:txBody>
      </p:sp>
      <p:sp>
        <p:nvSpPr>
          <p:cNvPr id="296" name="Google Shape;296;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Arial"/>
              <a:buNone/>
            </a:pPr>
            <a:r>
              <a:rPr b="0" i="0" lang="en" sz="1800" u="none" cap="none" strike="noStrike">
                <a:solidFill>
                  <a:schemeClr val="dk2"/>
                </a:solidFill>
                <a:latin typeface="Arial"/>
                <a:ea typeface="Arial"/>
                <a:cs typeface="Arial"/>
                <a:sym typeface="Arial"/>
              </a:rPr>
              <a:t>  </a:t>
            </a:r>
            <a:endParaRPr b="0" i="0" sz="1800" u="none" cap="none" strike="noStrike">
              <a:solidFill>
                <a:schemeClr val="dk2"/>
              </a:solidFill>
              <a:latin typeface="Arial"/>
              <a:ea typeface="Arial"/>
              <a:cs typeface="Arial"/>
              <a:sym typeface="Arial"/>
            </a:endParaRPr>
          </a:p>
        </p:txBody>
      </p:sp>
      <p:sp>
        <p:nvSpPr>
          <p:cNvPr id="297" name="Google Shape;297;p29"/>
          <p:cNvSpPr/>
          <p:nvPr/>
        </p:nvSpPr>
        <p:spPr>
          <a:xfrm>
            <a:off x="387900" y="1152475"/>
            <a:ext cx="3520200" cy="3465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function fun()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function meth()</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console.log(“first”);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meth();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r>
              <a:rPr b="0" i="0" lang="en" sz="1400" u="none" cap="none" strike="noStrike">
                <a:solidFill>
                  <a:schemeClr val="dk1"/>
                </a:solidFill>
                <a:latin typeface="Arial"/>
                <a:ea typeface="Arial"/>
                <a:cs typeface="Arial"/>
                <a:sym typeface="Arial"/>
              </a:rPr>
              <a:t>function meth()</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console.log(“second”);</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fun();</a:t>
            </a:r>
            <a:endParaRPr b="0" i="0" sz="1400" u="none" cap="none" strike="noStrike">
              <a:solidFill>
                <a:srgbClr val="000000"/>
              </a:solidFill>
              <a:latin typeface="Arial"/>
              <a:ea typeface="Arial"/>
              <a:cs typeface="Arial"/>
              <a:sym typeface="Arial"/>
            </a:endParaRPr>
          </a:p>
        </p:txBody>
      </p:sp>
      <p:sp>
        <p:nvSpPr>
          <p:cNvPr id="298" name="Google Shape;298;p29"/>
          <p:cNvSpPr/>
          <p:nvPr/>
        </p:nvSpPr>
        <p:spPr>
          <a:xfrm>
            <a:off x="1038875" y="4125725"/>
            <a:ext cx="2213100" cy="443100"/>
          </a:xfrm>
          <a:prstGeom prst="rect">
            <a:avLst/>
          </a:prstGeom>
          <a:solidFill>
            <a:schemeClr val="lt2"/>
          </a:solidFill>
          <a:ln cap="flat" cmpd="sng" w="9525">
            <a:solidFill>
              <a:srgbClr val="EFEFE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Ans:- second</a:t>
            </a:r>
            <a:endParaRPr b="0" i="0" sz="1400" u="none" cap="none" strike="noStrike">
              <a:solidFill>
                <a:srgbClr val="000000"/>
              </a:solidFill>
              <a:latin typeface="Arial"/>
              <a:ea typeface="Arial"/>
              <a:cs typeface="Arial"/>
              <a:sym typeface="Arial"/>
            </a:endParaRPr>
          </a:p>
        </p:txBody>
      </p:sp>
      <p:sp>
        <p:nvSpPr>
          <p:cNvPr id="299" name="Google Shape;299;p29"/>
          <p:cNvSpPr/>
          <p:nvPr/>
        </p:nvSpPr>
        <p:spPr>
          <a:xfrm>
            <a:off x="5113975" y="1152475"/>
            <a:ext cx="3561000" cy="3465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function fun()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var meth=function()</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console.log(“first”);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meth();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var </a:t>
            </a:r>
            <a:r>
              <a:rPr b="0" i="0" lang="en" sz="1400" u="none" cap="none" strike="noStrike">
                <a:solidFill>
                  <a:schemeClr val="dk1"/>
                </a:solidFill>
                <a:latin typeface="Arial"/>
                <a:ea typeface="Arial"/>
                <a:cs typeface="Arial"/>
                <a:sym typeface="Arial"/>
              </a:rPr>
              <a:t> meth=function()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console.log(“second”);</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fun();</a:t>
            </a:r>
            <a:endParaRPr b="0" i="0" sz="1400" u="none" cap="none" strike="noStrike">
              <a:solidFill>
                <a:srgbClr val="000000"/>
              </a:solidFill>
              <a:latin typeface="Arial"/>
              <a:ea typeface="Arial"/>
              <a:cs typeface="Arial"/>
              <a:sym typeface="Arial"/>
            </a:endParaRPr>
          </a:p>
        </p:txBody>
      </p:sp>
      <p:sp>
        <p:nvSpPr>
          <p:cNvPr id="300" name="Google Shape;300;p29"/>
          <p:cNvSpPr/>
          <p:nvPr/>
        </p:nvSpPr>
        <p:spPr>
          <a:xfrm>
            <a:off x="5798050" y="4059550"/>
            <a:ext cx="2213100" cy="443100"/>
          </a:xfrm>
          <a:prstGeom prst="rect">
            <a:avLst/>
          </a:prstGeom>
          <a:solidFill>
            <a:schemeClr val="lt2"/>
          </a:solidFill>
          <a:ln cap="flat" cmpd="sng" w="9525">
            <a:solidFill>
              <a:srgbClr val="EFEFE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Ans:- first</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Scope:</a:t>
            </a:r>
            <a:endParaRPr b="0" i="0" sz="2800" u="none" cap="none" strike="noStrike">
              <a:solidFill>
                <a:schemeClr val="dk1"/>
              </a:solidFill>
              <a:latin typeface="Arial"/>
              <a:ea typeface="Arial"/>
              <a:cs typeface="Arial"/>
              <a:sym typeface="Arial"/>
            </a:endParaRPr>
          </a:p>
        </p:txBody>
      </p:sp>
      <p:sp>
        <p:nvSpPr>
          <p:cNvPr id="306" name="Google Shape;306;p30"/>
          <p:cNvSpPr txBox="1"/>
          <p:nvPr>
            <p:ph idx="1" type="body"/>
          </p:nvPr>
        </p:nvSpPr>
        <p:spPr>
          <a:xfrm>
            <a:off x="311700" y="1076275"/>
            <a:ext cx="4462800" cy="3752100"/>
          </a:xfrm>
          <a:prstGeom prst="rect">
            <a:avLst/>
          </a:prstGeom>
          <a:no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 sz="1050" u="none" cap="none" strike="noStrike">
                <a:solidFill>
                  <a:srgbClr val="0000FF"/>
                </a:solidFill>
                <a:highlight>
                  <a:srgbClr val="FFFFFF"/>
                </a:highlight>
                <a:latin typeface="Courier New"/>
                <a:ea typeface="Courier New"/>
                <a:cs typeface="Courier New"/>
                <a:sym typeface="Courier New"/>
              </a:rPr>
              <a:t>function</a:t>
            </a: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795E26"/>
                </a:solidFill>
                <a:highlight>
                  <a:srgbClr val="FFFFFF"/>
                </a:highlight>
                <a:latin typeface="Courier New"/>
                <a:ea typeface="Courier New"/>
                <a:cs typeface="Courier New"/>
                <a:sym typeface="Courier New"/>
              </a:rPr>
              <a:t>fun</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var</a:t>
            </a: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1080"/>
                </a:solidFill>
                <a:highlight>
                  <a:srgbClr val="FFFFFF"/>
                </a:highlight>
                <a:latin typeface="Courier New"/>
                <a:ea typeface="Courier New"/>
                <a:cs typeface="Courier New"/>
                <a:sym typeface="Courier New"/>
              </a:rPr>
              <a:t>x</a:t>
            </a:r>
            <a:r>
              <a:rPr b="0" i="0" lang="en" sz="1050" u="none" cap="none" strike="noStrike">
                <a:solidFill>
                  <a:schemeClr val="dk1"/>
                </a:solidFill>
                <a:highlight>
                  <a:srgbClr val="FFFFFF"/>
                </a:highlight>
                <a:latin typeface="Courier New"/>
                <a:ea typeface="Courier New"/>
                <a:cs typeface="Courier New"/>
                <a:sym typeface="Courier New"/>
              </a:rPr>
              <a:t>=</a:t>
            </a:r>
            <a:r>
              <a:rPr b="0" i="0" lang="en" sz="1050" u="none" cap="none" strike="noStrike">
                <a:solidFill>
                  <a:srgbClr val="09885A"/>
                </a:solidFill>
                <a:highlight>
                  <a:srgbClr val="FFFFFF"/>
                </a:highlight>
                <a:latin typeface="Courier New"/>
                <a:ea typeface="Courier New"/>
                <a:cs typeface="Courier New"/>
                <a:sym typeface="Courier New"/>
              </a:rPr>
              <a:t>10</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267F99"/>
                </a:solidFill>
                <a:highlight>
                  <a:srgbClr val="FFFFFF"/>
                </a:highlight>
                <a:latin typeface="Courier New"/>
                <a:ea typeface="Courier New"/>
                <a:cs typeface="Courier New"/>
                <a:sym typeface="Courier New"/>
              </a:rPr>
              <a:t>console</a:t>
            </a:r>
            <a:r>
              <a:rPr b="0" i="0" lang="en" sz="1050" u="none" cap="none" strike="noStrike">
                <a:solidFill>
                  <a:schemeClr val="dk1"/>
                </a:solidFill>
                <a:highlight>
                  <a:srgbClr val="FFFFFF"/>
                </a:highlight>
                <a:latin typeface="Courier New"/>
                <a:ea typeface="Courier New"/>
                <a:cs typeface="Courier New"/>
                <a:sym typeface="Courier New"/>
              </a:rPr>
              <a:t>.</a:t>
            </a:r>
            <a:r>
              <a:rPr b="0" i="0" lang="en" sz="1050" u="none" cap="none" strike="noStrike">
                <a:solidFill>
                  <a:srgbClr val="795E26"/>
                </a:solidFill>
                <a:highlight>
                  <a:srgbClr val="FFFFFF"/>
                </a:highlight>
                <a:latin typeface="Courier New"/>
                <a:ea typeface="Courier New"/>
                <a:cs typeface="Courier New"/>
                <a:sym typeface="Courier New"/>
              </a:rPr>
              <a:t>log</a:t>
            </a:r>
            <a:r>
              <a:rPr b="0" i="0" lang="en" sz="1050" u="none" cap="none" strike="noStrike">
                <a:solidFill>
                  <a:schemeClr val="dk1"/>
                </a:solidFill>
                <a:highlight>
                  <a:srgbClr val="FFFFFF"/>
                </a:highlight>
                <a:latin typeface="Courier New"/>
                <a:ea typeface="Courier New"/>
                <a:cs typeface="Courier New"/>
                <a:sym typeface="Courier New"/>
              </a:rPr>
              <a:t>(</a:t>
            </a:r>
            <a:r>
              <a:rPr b="0" i="0" lang="en" sz="1050" u="none" cap="none" strike="noStrike">
                <a:solidFill>
                  <a:srgbClr val="001080"/>
                </a:solidFill>
                <a:highlight>
                  <a:srgbClr val="FFFFFF"/>
                </a:highlight>
                <a:latin typeface="Courier New"/>
                <a:ea typeface="Courier New"/>
                <a:cs typeface="Courier New"/>
                <a:sym typeface="Courier New"/>
              </a:rPr>
              <a:t>x</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50" u="none" cap="none" strike="noStrike">
                <a:solidFill>
                  <a:srgbClr val="0000FF"/>
                </a:solidFill>
                <a:highlight>
                  <a:srgbClr val="FFFFFF"/>
                </a:highlight>
                <a:latin typeface="Courier New"/>
                <a:ea typeface="Courier New"/>
                <a:cs typeface="Courier New"/>
                <a:sym typeface="Courier New"/>
              </a:rPr>
              <a:t>function</a:t>
            </a: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795E26"/>
                </a:solidFill>
                <a:highlight>
                  <a:srgbClr val="FFFFFF"/>
                </a:highlight>
                <a:latin typeface="Courier New"/>
                <a:ea typeface="Courier New"/>
                <a:cs typeface="Courier New"/>
                <a:sym typeface="Courier New"/>
              </a:rPr>
              <a:t>double_fun</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var</a:t>
            </a: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1080"/>
                </a:solidFill>
                <a:highlight>
                  <a:srgbClr val="FFFFFF"/>
                </a:highlight>
                <a:latin typeface="Courier New"/>
                <a:ea typeface="Courier New"/>
                <a:cs typeface="Courier New"/>
                <a:sym typeface="Courier New"/>
              </a:rPr>
              <a:t>y</a:t>
            </a:r>
            <a:r>
              <a:rPr b="0" i="0" lang="en" sz="1050" u="none" cap="none" strike="noStrike">
                <a:solidFill>
                  <a:schemeClr val="dk1"/>
                </a:solidFill>
                <a:highlight>
                  <a:srgbClr val="FFFFFF"/>
                </a:highlight>
                <a:latin typeface="Courier New"/>
                <a:ea typeface="Courier New"/>
                <a:cs typeface="Courier New"/>
                <a:sym typeface="Courier New"/>
              </a:rPr>
              <a:t>=</a:t>
            </a:r>
            <a:r>
              <a:rPr b="0" i="0" lang="en" sz="1050" u="none" cap="none" strike="noStrike">
                <a:solidFill>
                  <a:srgbClr val="09885A"/>
                </a:solidFill>
                <a:highlight>
                  <a:srgbClr val="FFFFFF"/>
                </a:highlight>
                <a:latin typeface="Courier New"/>
                <a:ea typeface="Courier New"/>
                <a:cs typeface="Courier New"/>
                <a:sym typeface="Courier New"/>
              </a:rPr>
              <a:t>20</a:t>
            </a:r>
            <a:r>
              <a:rPr b="0" i="0" lang="en" sz="1050" u="none" cap="none" strike="noStrike">
                <a:solidFill>
                  <a:schemeClr val="dk1"/>
                </a:solidFill>
                <a:highlight>
                  <a:srgbClr val="FFFFFF"/>
                </a:highlight>
                <a:latin typeface="Courier New"/>
                <a:ea typeface="Courier New"/>
                <a:cs typeface="Courier New"/>
                <a:sym typeface="Courier New"/>
              </a:rPr>
              <a:t>;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267F99"/>
                </a:solidFill>
                <a:highlight>
                  <a:srgbClr val="FFFFFF"/>
                </a:highlight>
                <a:latin typeface="Courier New"/>
                <a:ea typeface="Courier New"/>
                <a:cs typeface="Courier New"/>
                <a:sym typeface="Courier New"/>
              </a:rPr>
              <a:t>console</a:t>
            </a:r>
            <a:r>
              <a:rPr b="0" i="0" lang="en" sz="1050" u="none" cap="none" strike="noStrike">
                <a:solidFill>
                  <a:schemeClr val="dk1"/>
                </a:solidFill>
                <a:highlight>
                  <a:srgbClr val="FFFFFF"/>
                </a:highlight>
                <a:latin typeface="Courier New"/>
                <a:ea typeface="Courier New"/>
                <a:cs typeface="Courier New"/>
                <a:sym typeface="Courier New"/>
              </a:rPr>
              <a:t>.</a:t>
            </a:r>
            <a:r>
              <a:rPr b="0" i="0" lang="en" sz="1050" u="none" cap="none" strike="noStrike">
                <a:solidFill>
                  <a:srgbClr val="795E26"/>
                </a:solidFill>
                <a:highlight>
                  <a:srgbClr val="FFFFFF"/>
                </a:highlight>
                <a:latin typeface="Courier New"/>
                <a:ea typeface="Courier New"/>
                <a:cs typeface="Courier New"/>
                <a:sym typeface="Courier New"/>
              </a:rPr>
              <a:t>log</a:t>
            </a:r>
            <a:r>
              <a:rPr b="0" i="0" lang="en" sz="1050" u="none" cap="none" strike="noStrike">
                <a:solidFill>
                  <a:schemeClr val="dk1"/>
                </a:solidFill>
                <a:highlight>
                  <a:srgbClr val="FFFFFF"/>
                </a:highlight>
                <a:latin typeface="Courier New"/>
                <a:ea typeface="Courier New"/>
                <a:cs typeface="Courier New"/>
                <a:sym typeface="Courier New"/>
              </a:rPr>
              <a:t>(</a:t>
            </a:r>
            <a:r>
              <a:rPr b="0" i="0" lang="en" sz="1050" u="none" cap="none" strike="noStrike">
                <a:solidFill>
                  <a:srgbClr val="001080"/>
                </a:solidFill>
                <a:highlight>
                  <a:srgbClr val="FFFFFF"/>
                </a:highlight>
                <a:latin typeface="Courier New"/>
                <a:ea typeface="Courier New"/>
                <a:cs typeface="Courier New"/>
                <a:sym typeface="Courier New"/>
              </a:rPr>
              <a:t>y</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50" u="none" cap="none" strike="noStrike">
                <a:solidFill>
                  <a:srgbClr val="0000FF"/>
                </a:solidFill>
                <a:highlight>
                  <a:srgbClr val="FFFFFF"/>
                </a:highlight>
                <a:latin typeface="Courier New"/>
                <a:ea typeface="Courier New"/>
                <a:cs typeface="Courier New"/>
                <a:sym typeface="Courier New"/>
              </a:rPr>
              <a:t>function</a:t>
            </a: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795E26"/>
                </a:solidFill>
                <a:highlight>
                  <a:srgbClr val="FFFFFF"/>
                </a:highlight>
                <a:latin typeface="Courier New"/>
                <a:ea typeface="Courier New"/>
                <a:cs typeface="Courier New"/>
                <a:sym typeface="Courier New"/>
              </a:rPr>
              <a:t>combo_fun</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267F99"/>
                </a:solidFill>
                <a:highlight>
                  <a:srgbClr val="FFFFFF"/>
                </a:highlight>
                <a:latin typeface="Courier New"/>
                <a:ea typeface="Courier New"/>
                <a:cs typeface="Courier New"/>
                <a:sym typeface="Courier New"/>
              </a:rPr>
              <a:t>console</a:t>
            </a:r>
            <a:r>
              <a:rPr b="0" i="0" lang="en" sz="1050" u="none" cap="none" strike="noStrike">
                <a:solidFill>
                  <a:schemeClr val="dk1"/>
                </a:solidFill>
                <a:highlight>
                  <a:srgbClr val="FFFFFF"/>
                </a:highlight>
                <a:latin typeface="Courier New"/>
                <a:ea typeface="Courier New"/>
                <a:cs typeface="Courier New"/>
                <a:sym typeface="Courier New"/>
              </a:rPr>
              <a:t>.</a:t>
            </a:r>
            <a:r>
              <a:rPr b="0" i="0" lang="en" sz="1050" u="none" cap="none" strike="noStrike">
                <a:solidFill>
                  <a:srgbClr val="795E26"/>
                </a:solidFill>
                <a:highlight>
                  <a:srgbClr val="FFFFFF"/>
                </a:highlight>
                <a:latin typeface="Courier New"/>
                <a:ea typeface="Courier New"/>
                <a:cs typeface="Courier New"/>
                <a:sym typeface="Courier New"/>
              </a:rPr>
              <a:t>log</a:t>
            </a:r>
            <a:r>
              <a:rPr b="0" i="0" lang="en" sz="1050" u="none" cap="none" strike="noStrike">
                <a:solidFill>
                  <a:schemeClr val="dk1"/>
                </a:solidFill>
                <a:highlight>
                  <a:srgbClr val="FFFFFF"/>
                </a:highlight>
                <a:latin typeface="Courier New"/>
                <a:ea typeface="Courier New"/>
                <a:cs typeface="Courier New"/>
                <a:sym typeface="Courier New"/>
              </a:rPr>
              <a:t>(</a:t>
            </a:r>
            <a:r>
              <a:rPr b="0" i="0" lang="en" sz="1050" u="none" cap="none" strike="noStrike">
                <a:solidFill>
                  <a:srgbClr val="001080"/>
                </a:solidFill>
                <a:highlight>
                  <a:srgbClr val="FFFFFF"/>
                </a:highlight>
                <a:latin typeface="Courier New"/>
                <a:ea typeface="Courier New"/>
                <a:cs typeface="Courier New"/>
                <a:sym typeface="Courier New"/>
              </a:rPr>
              <a:t>x</a:t>
            </a:r>
            <a:r>
              <a:rPr b="0" i="0" lang="en" sz="1050" u="none" cap="none" strike="noStrike">
                <a:solidFill>
                  <a:schemeClr val="dk1"/>
                </a:solidFill>
                <a:highlight>
                  <a:srgbClr val="FFFFFF"/>
                </a:highlight>
                <a:latin typeface="Courier New"/>
                <a:ea typeface="Courier New"/>
                <a:cs typeface="Courier New"/>
                <a:sym typeface="Courier New"/>
              </a:rPr>
              <a:t>+</a:t>
            </a:r>
            <a:r>
              <a:rPr b="0" i="0" lang="en" sz="1050" u="none" cap="none" strike="noStrike">
                <a:solidFill>
                  <a:srgbClr val="001080"/>
                </a:solidFill>
                <a:highlight>
                  <a:srgbClr val="FFFFFF"/>
                </a:highlight>
                <a:latin typeface="Courier New"/>
                <a:ea typeface="Courier New"/>
                <a:cs typeface="Courier New"/>
                <a:sym typeface="Courier New"/>
              </a:rPr>
              <a:t>y</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2"/>
              </a:buClr>
              <a:buSzPts val="18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2"/>
              </a:buClr>
              <a:buSzPts val="1800"/>
              <a:buFont typeface="Arial"/>
              <a:buNone/>
            </a:pPr>
            <a:r>
              <a:rPr b="0" i="0" lang="en" sz="1050" u="none" cap="none" strike="noStrike">
                <a:solidFill>
                  <a:srgbClr val="795E26"/>
                </a:solidFill>
                <a:highlight>
                  <a:srgbClr val="FFFFFF"/>
                </a:highlight>
                <a:latin typeface="Courier New"/>
                <a:ea typeface="Courier New"/>
                <a:cs typeface="Courier New"/>
                <a:sym typeface="Courier New"/>
              </a:rPr>
              <a:t>fun</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2"/>
              </a:buClr>
              <a:buSzPts val="1800"/>
              <a:buFont typeface="Arial"/>
              <a:buNone/>
            </a:pPr>
            <a:r>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2"/>
              </a:buClr>
              <a:buSzPts val="1800"/>
              <a:buFont typeface="Arial"/>
              <a:buNone/>
            </a:pPr>
            <a:r>
              <a:rPr b="0" i="0" lang="en" sz="1050" u="none" cap="none" strike="noStrike">
                <a:solidFill>
                  <a:srgbClr val="795E26"/>
                </a:solidFill>
                <a:highlight>
                  <a:srgbClr val="FFFFFF"/>
                </a:highlight>
                <a:latin typeface="Courier New"/>
                <a:ea typeface="Courier New"/>
                <a:cs typeface="Courier New"/>
                <a:sym typeface="Courier New"/>
              </a:rPr>
              <a:t>double_fun</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2"/>
              </a:buClr>
              <a:buSzPts val="1800"/>
              <a:buFont typeface="Arial"/>
              <a:buNone/>
            </a:pPr>
            <a:r>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2"/>
              </a:buClr>
              <a:buSzPts val="1800"/>
              <a:buFont typeface="Arial"/>
              <a:buNone/>
            </a:pPr>
            <a:r>
              <a:rPr b="0" i="0" lang="en" sz="1050" u="none" cap="none" strike="noStrike">
                <a:solidFill>
                  <a:srgbClr val="795E26"/>
                </a:solidFill>
                <a:highlight>
                  <a:srgbClr val="FFFFFF"/>
                </a:highlight>
                <a:latin typeface="Courier New"/>
                <a:ea typeface="Courier New"/>
                <a:cs typeface="Courier New"/>
                <a:sym typeface="Courier New"/>
              </a:rPr>
              <a:t>combo_fun</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50" u="none" cap="none" strike="noStrike">
              <a:solidFill>
                <a:schemeClr val="dk1"/>
              </a:solidFill>
              <a:highlight>
                <a:srgbClr val="FFFFFF"/>
              </a:highlight>
              <a:latin typeface="Courier New"/>
              <a:ea typeface="Courier New"/>
              <a:cs typeface="Courier New"/>
              <a:sym typeface="Courier New"/>
            </a:endParaRPr>
          </a:p>
        </p:txBody>
      </p:sp>
      <p:sp>
        <p:nvSpPr>
          <p:cNvPr id="307" name="Google Shape;307;p30"/>
          <p:cNvSpPr/>
          <p:nvPr/>
        </p:nvSpPr>
        <p:spPr>
          <a:xfrm>
            <a:off x="1608375" y="3654417"/>
            <a:ext cx="1263600" cy="239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 sz="1050" u="none" cap="none" strike="noStrike">
                <a:solidFill>
                  <a:srgbClr val="001080"/>
                </a:solidFill>
                <a:highlight>
                  <a:srgbClr val="FFFFFF"/>
                </a:highlight>
                <a:latin typeface="Courier New"/>
                <a:ea typeface="Courier New"/>
                <a:cs typeface="Courier New"/>
                <a:sym typeface="Courier New"/>
              </a:rPr>
              <a:t>Ans:- 10</a:t>
            </a:r>
            <a:endParaRPr b="0" i="0" sz="1400" u="none" cap="none" strike="noStrike">
              <a:solidFill>
                <a:srgbClr val="000000"/>
              </a:solidFill>
              <a:latin typeface="Arial"/>
              <a:ea typeface="Arial"/>
              <a:cs typeface="Arial"/>
              <a:sym typeface="Arial"/>
            </a:endParaRPr>
          </a:p>
        </p:txBody>
      </p:sp>
      <p:sp>
        <p:nvSpPr>
          <p:cNvPr id="308" name="Google Shape;308;p30"/>
          <p:cNvSpPr/>
          <p:nvPr/>
        </p:nvSpPr>
        <p:spPr>
          <a:xfrm>
            <a:off x="1608375" y="4091125"/>
            <a:ext cx="1263600" cy="239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 sz="1050" u="none" cap="none" strike="noStrike">
                <a:solidFill>
                  <a:srgbClr val="001080"/>
                </a:solidFill>
                <a:highlight>
                  <a:srgbClr val="FFFFFF"/>
                </a:highlight>
                <a:latin typeface="Courier New"/>
                <a:ea typeface="Courier New"/>
                <a:cs typeface="Courier New"/>
                <a:sym typeface="Courier New"/>
              </a:rPr>
              <a:t>Ans:- 20</a:t>
            </a:r>
            <a:endParaRPr b="0" i="0" sz="1400" u="none" cap="none" strike="noStrike">
              <a:solidFill>
                <a:srgbClr val="000000"/>
              </a:solidFill>
              <a:latin typeface="Arial"/>
              <a:ea typeface="Arial"/>
              <a:cs typeface="Arial"/>
              <a:sym typeface="Arial"/>
            </a:endParaRPr>
          </a:p>
        </p:txBody>
      </p:sp>
      <p:sp>
        <p:nvSpPr>
          <p:cNvPr id="309" name="Google Shape;309;p30"/>
          <p:cNvSpPr/>
          <p:nvPr/>
        </p:nvSpPr>
        <p:spPr>
          <a:xfrm>
            <a:off x="1707650" y="4357975"/>
            <a:ext cx="2978100" cy="478200"/>
          </a:xfrm>
          <a:prstGeom prst="rect">
            <a:avLst/>
          </a:prstGeom>
          <a:solidFill>
            <a:srgbClr val="EA9999"/>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 sz="1050" u="none" cap="none" strike="noStrike">
                <a:solidFill>
                  <a:srgbClr val="000000"/>
                </a:solidFill>
                <a:highlight>
                  <a:srgbClr val="EA9999"/>
                </a:highlight>
                <a:latin typeface="Courier New"/>
                <a:ea typeface="Courier New"/>
                <a:cs typeface="Courier New"/>
                <a:sym typeface="Courier New"/>
              </a:rPr>
              <a:t>Uncaught ReferenceError: x is not defined</a:t>
            </a:r>
            <a:endParaRPr b="0" i="0" sz="1050" u="none" cap="none" strike="noStrike">
              <a:solidFill>
                <a:srgbClr val="000000"/>
              </a:solidFill>
              <a:highlight>
                <a:srgbClr val="EA9999"/>
              </a:highlight>
              <a:latin typeface="Courier New"/>
              <a:ea typeface="Courier New"/>
              <a:cs typeface="Courier New"/>
              <a:sym typeface="Courier New"/>
            </a:endParaRPr>
          </a:p>
        </p:txBody>
      </p:sp>
      <p:sp>
        <p:nvSpPr>
          <p:cNvPr id="310" name="Google Shape;310;p30"/>
          <p:cNvSpPr txBox="1"/>
          <p:nvPr/>
        </p:nvSpPr>
        <p:spPr>
          <a:xfrm>
            <a:off x="4886050" y="901225"/>
            <a:ext cx="3000000" cy="3839400"/>
          </a:xfrm>
          <a:prstGeom prst="rect">
            <a:avLst/>
          </a:prstGeom>
          <a:noFill/>
          <a:ln>
            <a:noFill/>
          </a:ln>
        </p:spPr>
        <p:txBody>
          <a:bodyPr anchorCtr="0" anchor="ctr" bIns="91425" lIns="91425" spcFirstLastPara="1" rIns="91425" wrap="square" tIns="91425">
            <a:noAutofit/>
          </a:bodyPr>
          <a:lstStyle/>
          <a:p>
            <a:pPr indent="0" lvl="0" marL="38100" marR="38100" rtl="0" algn="l">
              <a:lnSpc>
                <a:spcPct val="115000"/>
              </a:lnSpc>
              <a:spcBef>
                <a:spcPts val="0"/>
              </a:spcBef>
              <a:spcAft>
                <a:spcPts val="0"/>
              </a:spcAft>
              <a:buClr>
                <a:srgbClr val="000000"/>
              </a:buClr>
              <a:buSzPts val="1200"/>
              <a:buFont typeface="Arial"/>
              <a:buNone/>
            </a:pPr>
            <a:r>
              <a:t/>
            </a:r>
            <a:endParaRPr b="0" i="0" sz="1200" u="none" cap="none" strike="noStrike">
              <a:solidFill>
                <a:srgbClr val="339933"/>
              </a:solidFill>
              <a:highlight>
                <a:srgbClr val="F9F9F9"/>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IIFE</a:t>
            </a:r>
            <a:endParaRPr b="0" i="0" sz="2800" u="none" cap="none" strike="noStrike">
              <a:solidFill>
                <a:schemeClr val="dk1"/>
              </a:solidFill>
              <a:latin typeface="Arial"/>
              <a:ea typeface="Arial"/>
              <a:cs typeface="Arial"/>
              <a:sym typeface="Arial"/>
            </a:endParaRPr>
          </a:p>
        </p:txBody>
      </p:sp>
      <p:sp>
        <p:nvSpPr>
          <p:cNvPr id="316" name="Google Shape;316;p31"/>
          <p:cNvSpPr txBox="1"/>
          <p:nvPr>
            <p:ph idx="1" type="body"/>
          </p:nvPr>
        </p:nvSpPr>
        <p:spPr>
          <a:xfrm>
            <a:off x="311700" y="115732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0" i="0" lang="en" sz="1800" u="none" cap="none" strike="noStrike">
                <a:solidFill>
                  <a:srgbClr val="FF0000"/>
                </a:solidFill>
                <a:latin typeface="Arial"/>
                <a:ea typeface="Arial"/>
                <a:cs typeface="Arial"/>
                <a:sym typeface="Arial"/>
              </a:rPr>
              <a:t>(</a:t>
            </a:r>
            <a:r>
              <a:rPr b="0" i="0" lang="en" sz="1800" u="none" cap="none" strike="noStrike">
                <a:solidFill>
                  <a:srgbClr val="000000"/>
                </a:solidFill>
                <a:latin typeface="Arial"/>
                <a:ea typeface="Arial"/>
                <a:cs typeface="Arial"/>
                <a:sym typeface="Arial"/>
              </a:rPr>
              <a:t>function(){</a:t>
            </a:r>
            <a:endParaRPr b="0" i="0" sz="1800" u="none" cap="none" strike="noStrike">
              <a:solidFill>
                <a:srgbClr val="000000"/>
              </a:solidFill>
              <a:latin typeface="Arial"/>
              <a:ea typeface="Arial"/>
              <a:cs typeface="Arial"/>
              <a:sym typeface="Arial"/>
            </a:endParaRPr>
          </a:p>
          <a:p>
            <a:pPr indent="457200" lvl="0" marL="0" marR="0" rtl="0" algn="l">
              <a:lnSpc>
                <a:spcPct val="115000"/>
              </a:lnSpc>
              <a:spcBef>
                <a:spcPts val="0"/>
              </a:spcBef>
              <a:spcAft>
                <a:spcPts val="0"/>
              </a:spcAft>
              <a:buClr>
                <a:schemeClr val="dk2"/>
              </a:buClr>
              <a:buSzPts val="1800"/>
              <a:buFont typeface="Arial"/>
              <a:buNone/>
            </a:pPr>
            <a:r>
              <a:rPr b="0" i="0" lang="en" sz="1800" u="none" cap="none" strike="noStrike">
                <a:solidFill>
                  <a:srgbClr val="000000"/>
                </a:solidFill>
                <a:latin typeface="Arial"/>
                <a:ea typeface="Arial"/>
                <a:cs typeface="Arial"/>
                <a:sym typeface="Arial"/>
              </a:rPr>
              <a:t>Stmt;</a:t>
            </a:r>
            <a:endParaRPr b="0" i="0" sz="1800" u="none" cap="none" strike="noStrike">
              <a:solidFill>
                <a:srgbClr val="000000"/>
              </a:solidFill>
              <a:latin typeface="Arial"/>
              <a:ea typeface="Arial"/>
              <a:cs typeface="Arial"/>
              <a:sym typeface="Arial"/>
            </a:endParaRPr>
          </a:p>
          <a:p>
            <a:pPr indent="457200" lvl="0" marL="0" marR="0" rtl="0" algn="l">
              <a:lnSpc>
                <a:spcPct val="115000"/>
              </a:lnSpc>
              <a:spcBef>
                <a:spcPts val="0"/>
              </a:spcBef>
              <a:spcAft>
                <a:spcPts val="0"/>
              </a:spcAft>
              <a:buClr>
                <a:schemeClr val="dk2"/>
              </a:buClr>
              <a:buSzPts val="1800"/>
              <a:buFont typeface="Arial"/>
              <a:buNone/>
            </a:pPr>
            <a:r>
              <a:rPr b="0" i="0" lang="en"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2"/>
              </a:buClr>
              <a:buSzPts val="1800"/>
              <a:buFont typeface="Arial"/>
              <a:buNone/>
            </a:pPr>
            <a:r>
              <a:rPr b="0" i="0" lang="en" sz="1800" u="none" cap="none" strike="noStrike">
                <a:solidFill>
                  <a:schemeClr val="dk2"/>
                </a:solidFill>
                <a:latin typeface="Arial"/>
                <a:ea typeface="Arial"/>
                <a:cs typeface="Arial"/>
                <a:sym typeface="Arial"/>
              </a:rPr>
              <a:t>}</a:t>
            </a:r>
            <a:r>
              <a:rPr b="0" i="0" lang="en" sz="1800" u="none" cap="none" strike="noStrike">
                <a:solidFill>
                  <a:srgbClr val="FF0000"/>
                </a:solidFill>
                <a:latin typeface="Arial"/>
                <a:ea typeface="Arial"/>
                <a:cs typeface="Arial"/>
                <a:sym typeface="Arial"/>
              </a:rPr>
              <a:t>)</a:t>
            </a:r>
            <a:r>
              <a:rPr b="0" i="0" lang="en" sz="1800" u="none" cap="none" strike="noStrike">
                <a:solidFill>
                  <a:srgbClr val="00FF00"/>
                </a:solidFill>
                <a:latin typeface="Arial"/>
                <a:ea typeface="Arial"/>
                <a:cs typeface="Arial"/>
                <a:sym typeface="Arial"/>
              </a:rPr>
              <a:t>()</a:t>
            </a:r>
            <a:r>
              <a:rPr b="0" i="0" lang="en" sz="1800" u="none" cap="none" strike="noStrike">
                <a:solidFill>
                  <a:schemeClr val="dk2"/>
                </a:solidFill>
                <a:latin typeface="Arial"/>
                <a:ea typeface="Arial"/>
                <a:cs typeface="Arial"/>
                <a:sym typeface="Arial"/>
              </a:rPr>
              <a:t>;</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160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317" name="Google Shape;317;p31"/>
          <p:cNvSpPr/>
          <p:nvPr/>
        </p:nvSpPr>
        <p:spPr>
          <a:xfrm>
            <a:off x="1554225" y="543367"/>
            <a:ext cx="6332100" cy="391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highlight>
                  <a:srgbClr val="FFFFFF"/>
                </a:highlight>
                <a:latin typeface="Arial"/>
                <a:ea typeface="Arial"/>
                <a:cs typeface="Arial"/>
                <a:sym typeface="Arial"/>
              </a:rPr>
              <a:t>Immediately-Invoked Function Expression</a:t>
            </a:r>
            <a:endParaRPr b="0" i="0" sz="2400" u="none" cap="none" strike="noStrike">
              <a:solidFill>
                <a:srgbClr val="000000"/>
              </a:solidFill>
              <a:latin typeface="Arial"/>
              <a:ea typeface="Arial"/>
              <a:cs typeface="Arial"/>
              <a:sym typeface="Arial"/>
            </a:endParaRPr>
          </a:p>
        </p:txBody>
      </p:sp>
      <p:sp>
        <p:nvSpPr>
          <p:cNvPr id="318" name="Google Shape;318;p31"/>
          <p:cNvSpPr/>
          <p:nvPr/>
        </p:nvSpPr>
        <p:spPr>
          <a:xfrm>
            <a:off x="4103975" y="1157325"/>
            <a:ext cx="3080700" cy="192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rgbClr val="000000"/>
                </a:solidFill>
                <a:latin typeface="Arial"/>
                <a:ea typeface="Arial"/>
                <a:cs typeface="Arial"/>
                <a:sym typeface="Arial"/>
              </a:rPr>
              <a:t>   </a:t>
            </a:r>
            <a:r>
              <a:rPr b="0" i="0" lang="en" sz="1800" u="none" cap="none" strike="noStrike">
                <a:solidFill>
                  <a:srgbClr val="FF0000"/>
                </a:solidFill>
                <a:latin typeface="Arial"/>
                <a:ea typeface="Arial"/>
                <a:cs typeface="Arial"/>
                <a:sym typeface="Arial"/>
              </a:rPr>
              <a:t> (</a:t>
            </a:r>
            <a:r>
              <a:rPr b="0" i="0" lang="en" sz="1800" u="none" cap="none" strike="noStrike">
                <a:solidFill>
                  <a:srgbClr val="000000"/>
                </a:solidFill>
                <a:latin typeface="Arial"/>
                <a:ea typeface="Arial"/>
                <a:cs typeface="Arial"/>
                <a:sym typeface="Arial"/>
              </a:rPr>
              <a:t>function(){</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rgbClr val="000000"/>
                </a:solidFill>
                <a:latin typeface="Arial"/>
                <a:ea typeface="Arial"/>
                <a:cs typeface="Arial"/>
                <a:sym typeface="Arial"/>
              </a:rPr>
              <a:t>        console.log("hello");</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rgbClr val="000000"/>
                </a:solidFill>
                <a:latin typeface="Arial"/>
                <a:ea typeface="Arial"/>
                <a:cs typeface="Arial"/>
                <a:sym typeface="Arial"/>
              </a:rPr>
              <a:t>    }</a:t>
            </a:r>
            <a:r>
              <a:rPr b="0" i="0" lang="en" sz="1800" u="none" cap="none" strike="noStrike">
                <a:solidFill>
                  <a:srgbClr val="FF0000"/>
                </a:solidFill>
                <a:latin typeface="Arial"/>
                <a:ea typeface="Arial"/>
                <a:cs typeface="Arial"/>
                <a:sym typeface="Arial"/>
              </a:rPr>
              <a:t>)</a:t>
            </a:r>
            <a:r>
              <a:rPr b="0" i="0" lang="en" sz="1800" u="none" cap="none" strike="noStrike">
                <a:solidFill>
                  <a:srgbClr val="00FF00"/>
                </a:solidFill>
                <a:latin typeface="Arial"/>
                <a:ea typeface="Arial"/>
                <a:cs typeface="Arial"/>
                <a:sym typeface="Arial"/>
              </a:rPr>
              <a:t>()</a:t>
            </a:r>
            <a:r>
              <a:rPr b="0" i="0" lang="en"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cont….</a:t>
            </a:r>
            <a:endParaRPr b="0" i="0" sz="2800" u="none" cap="none" strike="noStrike">
              <a:solidFill>
                <a:schemeClr val="dk1"/>
              </a:solidFill>
              <a:latin typeface="Arial"/>
              <a:ea typeface="Arial"/>
              <a:cs typeface="Arial"/>
              <a:sym typeface="Arial"/>
            </a:endParaRPr>
          </a:p>
        </p:txBody>
      </p:sp>
      <p:sp>
        <p:nvSpPr>
          <p:cNvPr id="324" name="Google Shape;324;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rPr b="0" i="0" lang="en" sz="1800" u="none" cap="none" strike="noStrike">
                <a:solidFill>
                  <a:schemeClr val="dk1"/>
                </a:solidFill>
                <a:latin typeface="Calibri"/>
                <a:ea typeface="Calibri"/>
                <a:cs typeface="Calibri"/>
                <a:sym typeface="Calibri"/>
              </a:rPr>
              <a:t>An IIFE is an anonymous function that is created and then immediately invoked.</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 sz="1800" u="none" cap="none" strike="noStrike">
                <a:solidFill>
                  <a:schemeClr val="dk1"/>
                </a:solidFill>
                <a:latin typeface="Calibri"/>
                <a:ea typeface="Calibri"/>
                <a:cs typeface="Calibri"/>
                <a:sym typeface="Calibri"/>
              </a:rPr>
              <a:t> It's not called from anywhere else (hence why it's anonymous),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 sz="1800" u="none" cap="none" strike="noStrike">
                <a:solidFill>
                  <a:schemeClr val="dk1"/>
                </a:solidFill>
                <a:latin typeface="Calibri"/>
                <a:ea typeface="Calibri"/>
                <a:cs typeface="Calibri"/>
                <a:sym typeface="Calibri"/>
              </a:rPr>
              <a:t>but runs just after being created.</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rPr b="1" i="0" lang="en" sz="1800" u="none" cap="none" strike="noStrike">
                <a:solidFill>
                  <a:schemeClr val="dk1"/>
                </a:solidFill>
                <a:latin typeface="Calibri"/>
                <a:ea typeface="Calibri"/>
                <a:cs typeface="Calibri"/>
                <a:sym typeface="Calibri"/>
              </a:rPr>
              <a:t>Advantages of IIFE:</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304800" lvl="0" marL="3429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Do not create unnecessary global variables and functions</a:t>
            </a:r>
            <a:endParaRPr b="0" i="0" sz="1800" u="none" cap="none" strike="noStrike">
              <a:solidFill>
                <a:schemeClr val="dk1"/>
              </a:solidFill>
              <a:latin typeface="Calibri"/>
              <a:ea typeface="Calibri"/>
              <a:cs typeface="Calibri"/>
              <a:sym typeface="Calibri"/>
            </a:endParaRPr>
          </a:p>
          <a:p>
            <a:pPr indent="-304800" lvl="0" marL="3429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Functions and variables defined in IIFE do not conflict with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rPr b="0" i="0" lang="en" sz="1800" u="none" cap="none" strike="noStrike">
                <a:solidFill>
                  <a:schemeClr val="dk1"/>
                </a:solidFill>
                <a:latin typeface="Calibri"/>
                <a:ea typeface="Calibri"/>
                <a:cs typeface="Calibri"/>
                <a:sym typeface="Calibri"/>
              </a:rPr>
              <a:t>other functions &amp; variables even if they have same name.</a:t>
            </a:r>
            <a:endParaRPr b="0" i="0" sz="1800" u="none" cap="none" strike="noStrike">
              <a:solidFill>
                <a:schemeClr val="dk1"/>
              </a:solidFill>
              <a:latin typeface="Calibri"/>
              <a:ea typeface="Calibri"/>
              <a:cs typeface="Calibri"/>
              <a:sym typeface="Calibri"/>
            </a:endParaRPr>
          </a:p>
          <a:p>
            <a:pPr indent="-304800" lvl="0" marL="3429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Organize JavaScript code.</a:t>
            </a:r>
            <a:endParaRPr b="0" i="0" sz="1800" u="none" cap="none" strike="noStrike">
              <a:solidFill>
                <a:schemeClr val="dk1"/>
              </a:solidFill>
              <a:latin typeface="Calibri"/>
              <a:ea typeface="Calibri"/>
              <a:cs typeface="Calibri"/>
              <a:sym typeface="Calibri"/>
            </a:endParaRPr>
          </a:p>
          <a:p>
            <a:pPr indent="-304800" lvl="0" marL="3429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Make JavaScript code maintainable.</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Arrow Functions</a:t>
            </a:r>
            <a:endParaRPr/>
          </a:p>
        </p:txBody>
      </p:sp>
      <p:sp>
        <p:nvSpPr>
          <p:cNvPr id="330" name="Google Shape;330;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333333"/>
                </a:solidFill>
                <a:highlight>
                  <a:srgbClr val="FFFFFF"/>
                </a:highlight>
              </a:rPr>
              <a:t>An </a:t>
            </a:r>
            <a:r>
              <a:rPr b="1" lang="en" sz="1400">
                <a:solidFill>
                  <a:srgbClr val="333333"/>
                </a:solidFill>
                <a:highlight>
                  <a:srgbClr val="FFFFFF"/>
                </a:highlight>
              </a:rPr>
              <a:t>arrow function expression</a:t>
            </a:r>
            <a:r>
              <a:rPr lang="en" sz="1400">
                <a:solidFill>
                  <a:srgbClr val="333333"/>
                </a:solidFill>
                <a:highlight>
                  <a:srgbClr val="FFFFFF"/>
                </a:highlight>
              </a:rPr>
              <a:t> is a syntactically compact alternative to a regular </a:t>
            </a:r>
            <a:r>
              <a:rPr lang="en" sz="1400" u="sng">
                <a:solidFill>
                  <a:srgbClr val="3D7E9A"/>
                </a:solidFill>
                <a:highlight>
                  <a:srgbClr val="FFFFFF"/>
                </a:highlight>
                <a:hlinkClick r:id="rId3">
                  <a:extLst>
                    <a:ext uri="{A12FA001-AC4F-418D-AE19-62706E023703}">
                      <ahyp:hlinkClr val="tx"/>
                    </a:ext>
                  </a:extLst>
                </a:hlinkClick>
              </a:rPr>
              <a:t>function expression</a:t>
            </a:r>
            <a:r>
              <a:rPr lang="en" sz="1400">
                <a:solidFill>
                  <a:srgbClr val="333333"/>
                </a:solidFill>
                <a:highlight>
                  <a:srgbClr val="FFFFFF"/>
                </a:highlight>
              </a:rPr>
              <a:t>, although without its own bindings to the </a:t>
            </a:r>
            <a:r>
              <a:rPr lang="en" sz="1400" u="sng">
                <a:solidFill>
                  <a:srgbClr val="285C76"/>
                </a:solidFill>
                <a:latin typeface="Courier New"/>
                <a:ea typeface="Courier New"/>
                <a:cs typeface="Courier New"/>
                <a:sym typeface="Courier New"/>
                <a:hlinkClick r:id="rId4">
                  <a:extLst>
                    <a:ext uri="{A12FA001-AC4F-418D-AE19-62706E023703}">
                      <ahyp:hlinkClr val="tx"/>
                    </a:ext>
                  </a:extLst>
                </a:hlinkClick>
              </a:rPr>
              <a:t>this</a:t>
            </a:r>
            <a:r>
              <a:rPr lang="en" sz="1400">
                <a:solidFill>
                  <a:srgbClr val="333333"/>
                </a:solidFill>
                <a:highlight>
                  <a:srgbClr val="FFFFFF"/>
                </a:highlight>
              </a:rPr>
              <a:t>, </a:t>
            </a:r>
            <a:r>
              <a:rPr lang="en" sz="1400" u="sng">
                <a:solidFill>
                  <a:srgbClr val="285C76"/>
                </a:solidFill>
                <a:latin typeface="Courier New"/>
                <a:ea typeface="Courier New"/>
                <a:cs typeface="Courier New"/>
                <a:sym typeface="Courier New"/>
                <a:hlinkClick r:id="rId5">
                  <a:extLst>
                    <a:ext uri="{A12FA001-AC4F-418D-AE19-62706E023703}">
                      <ahyp:hlinkClr val="tx"/>
                    </a:ext>
                  </a:extLst>
                </a:hlinkClick>
              </a:rPr>
              <a:t>arguments</a:t>
            </a:r>
            <a:r>
              <a:rPr lang="en" sz="1400">
                <a:solidFill>
                  <a:srgbClr val="333333"/>
                </a:solidFill>
                <a:highlight>
                  <a:srgbClr val="FFFFFF"/>
                </a:highlight>
              </a:rPr>
              <a:t> keywords.</a:t>
            </a:r>
            <a:endParaRPr sz="1400">
              <a:solidFill>
                <a:srgbClr val="333333"/>
              </a:solidFill>
              <a:highlight>
                <a:srgbClr val="FFFFFF"/>
              </a:highlight>
            </a:endParaRPr>
          </a:p>
          <a:p>
            <a:pPr indent="0" lvl="0" marL="0" rtl="0" algn="l">
              <a:lnSpc>
                <a:spcPct val="115000"/>
              </a:lnSpc>
              <a:spcBef>
                <a:spcPts val="0"/>
              </a:spcBef>
              <a:spcAft>
                <a:spcPts val="0"/>
              </a:spcAft>
              <a:buSzPts val="1800"/>
              <a:buNone/>
            </a:pPr>
            <a:r>
              <a:t/>
            </a:r>
            <a:endParaRPr sz="1400">
              <a:solidFill>
                <a:srgbClr val="333333"/>
              </a:solidFill>
              <a:highlight>
                <a:srgbClr val="FFFFFF"/>
              </a:highlight>
            </a:endParaRPr>
          </a:p>
          <a:p>
            <a:pPr indent="0" lvl="0" marL="0" rtl="0" algn="l">
              <a:lnSpc>
                <a:spcPct val="115000"/>
              </a:lnSpc>
              <a:spcBef>
                <a:spcPts val="0"/>
              </a:spcBef>
              <a:spcAft>
                <a:spcPts val="0"/>
              </a:spcAft>
              <a:buSzPts val="1800"/>
              <a:buNone/>
            </a:pPr>
            <a:r>
              <a:t/>
            </a:r>
            <a:endParaRPr sz="1400">
              <a:solidFill>
                <a:srgbClr val="333333"/>
              </a:solidFill>
              <a:highlight>
                <a:srgbClr val="FFFFFF"/>
              </a:highlight>
            </a:endParaRPr>
          </a:p>
          <a:p>
            <a:pPr indent="0" lvl="0" marL="0" rtl="0" algn="l">
              <a:lnSpc>
                <a:spcPct val="115000"/>
              </a:lnSpc>
              <a:spcBef>
                <a:spcPts val="0"/>
              </a:spcBef>
              <a:spcAft>
                <a:spcPts val="0"/>
              </a:spcAft>
              <a:buSzPts val="1800"/>
              <a:buNone/>
            </a:pPr>
            <a:r>
              <a:rPr lang="en" sz="1400">
                <a:solidFill>
                  <a:srgbClr val="333333"/>
                </a:solidFill>
                <a:highlight>
                  <a:schemeClr val="lt1"/>
                </a:highlight>
              </a:rPr>
              <a:t>Ex: </a:t>
            </a:r>
            <a:r>
              <a:rPr lang="en">
                <a:solidFill>
                  <a:srgbClr val="000000"/>
                </a:solidFill>
                <a:highlight>
                  <a:schemeClr val="lt1"/>
                </a:highlight>
                <a:latin typeface="Times New Roman"/>
                <a:ea typeface="Times New Roman"/>
                <a:cs typeface="Times New Roman"/>
                <a:sym typeface="Times New Roman"/>
              </a:rPr>
              <a:t>[1,2, 3].map(x =&gt; x * 2);</a:t>
            </a:r>
            <a:endParaRPr>
              <a:solidFill>
                <a:srgbClr val="000000"/>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lang="en">
                <a:solidFill>
                  <a:srgbClr val="000000"/>
                </a:solidFill>
                <a:highlight>
                  <a:schemeClr val="lt1"/>
                </a:highlight>
                <a:latin typeface="Times New Roman"/>
                <a:ea typeface="Times New Roman"/>
                <a:cs typeface="Times New Roman"/>
                <a:sym typeface="Times New Roman"/>
              </a:rPr>
              <a:t>// [2, 4, 6]</a:t>
            </a:r>
            <a:endParaRPr>
              <a:solidFill>
                <a:srgbClr val="000000"/>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336" name="Google Shape;336;p3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sz="1200">
                <a:solidFill>
                  <a:srgbClr val="1F1F1F"/>
                </a:solidFill>
                <a:highlight>
                  <a:schemeClr val="lt1"/>
                </a:highlight>
                <a:latin typeface="Courier New"/>
                <a:ea typeface="Courier New"/>
                <a:cs typeface="Courier New"/>
                <a:sym typeface="Courier New"/>
              </a:rPr>
              <a:t>const</a:t>
            </a:r>
            <a:r>
              <a:rPr lang="en" sz="1200">
                <a:solidFill>
                  <a:srgbClr val="1F1F1F"/>
                </a:solidFill>
                <a:highlight>
                  <a:schemeClr val="lt1"/>
                </a:highlight>
                <a:latin typeface="Courier New"/>
                <a:ea typeface="Courier New"/>
                <a:cs typeface="Courier New"/>
                <a:sym typeface="Courier New"/>
              </a:rPr>
              <a:t> test </a:t>
            </a:r>
            <a:r>
              <a:rPr b="1" lang="en" sz="1200">
                <a:solidFill>
                  <a:srgbClr val="1F1F1F"/>
                </a:solidFill>
                <a:highlight>
                  <a:schemeClr val="lt1"/>
                </a:highlight>
                <a:latin typeface="Courier New"/>
                <a:ea typeface="Courier New"/>
                <a:cs typeface="Courier New"/>
                <a:sym typeface="Courier New"/>
              </a:rPr>
              <a:t>=</a:t>
            </a:r>
            <a:r>
              <a:rPr lang="en" sz="1200">
                <a:solidFill>
                  <a:srgbClr val="1F1F1F"/>
                </a:solidFill>
                <a:highlight>
                  <a:schemeClr val="lt1"/>
                </a:highlight>
                <a:latin typeface="Courier New"/>
                <a:ea typeface="Courier New"/>
                <a:cs typeface="Courier New"/>
                <a:sym typeface="Courier New"/>
              </a:rPr>
              <a:t> {</a:t>
            </a:r>
            <a:endParaRPr sz="1200">
              <a:solidFill>
                <a:srgbClr val="1F1F1F"/>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lang="en" sz="1200">
                <a:solidFill>
                  <a:srgbClr val="1F1F1F"/>
                </a:solidFill>
                <a:highlight>
                  <a:schemeClr val="lt1"/>
                </a:highlight>
                <a:latin typeface="Courier New"/>
                <a:ea typeface="Courier New"/>
                <a:cs typeface="Courier New"/>
                <a:sym typeface="Courier New"/>
              </a:rPr>
              <a:t>  </a:t>
            </a:r>
            <a:r>
              <a:rPr lang="en" sz="1200">
                <a:solidFill>
                  <a:srgbClr val="008080"/>
                </a:solidFill>
                <a:highlight>
                  <a:schemeClr val="lt1"/>
                </a:highlight>
                <a:latin typeface="Courier New"/>
                <a:ea typeface="Courier New"/>
                <a:cs typeface="Courier New"/>
                <a:sym typeface="Courier New"/>
              </a:rPr>
              <a:t>name</a:t>
            </a:r>
            <a:r>
              <a:rPr lang="en" sz="1200">
                <a:solidFill>
                  <a:srgbClr val="1F1F1F"/>
                </a:solidFill>
                <a:highlight>
                  <a:schemeClr val="lt1"/>
                </a:highlight>
                <a:latin typeface="Courier New"/>
                <a:ea typeface="Courier New"/>
                <a:cs typeface="Courier New"/>
                <a:sym typeface="Courier New"/>
              </a:rPr>
              <a:t>: </a:t>
            </a:r>
            <a:r>
              <a:rPr lang="en" sz="1200">
                <a:solidFill>
                  <a:srgbClr val="DD1144"/>
                </a:solidFill>
                <a:highlight>
                  <a:schemeClr val="lt1"/>
                </a:highlight>
                <a:latin typeface="Courier New"/>
                <a:ea typeface="Courier New"/>
                <a:cs typeface="Courier New"/>
                <a:sym typeface="Courier New"/>
              </a:rPr>
              <a:t>'test object'</a:t>
            </a:r>
            <a:r>
              <a:rPr lang="en" sz="1200">
                <a:solidFill>
                  <a:srgbClr val="1F1F1F"/>
                </a:solidFill>
                <a:highlight>
                  <a:schemeClr val="lt1"/>
                </a:highlight>
                <a:latin typeface="Courier New"/>
                <a:ea typeface="Courier New"/>
                <a:cs typeface="Courier New"/>
                <a:sym typeface="Courier New"/>
              </a:rPr>
              <a:t>,</a:t>
            </a:r>
            <a:endParaRPr sz="1200">
              <a:solidFill>
                <a:srgbClr val="1F1F1F"/>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lang="en" sz="1200">
                <a:solidFill>
                  <a:srgbClr val="1F1F1F"/>
                </a:solidFill>
                <a:highlight>
                  <a:schemeClr val="lt1"/>
                </a:highlight>
                <a:latin typeface="Courier New"/>
                <a:ea typeface="Courier New"/>
                <a:cs typeface="Courier New"/>
                <a:sym typeface="Courier New"/>
              </a:rPr>
              <a:t>  </a:t>
            </a:r>
            <a:r>
              <a:rPr lang="en" sz="1200">
                <a:solidFill>
                  <a:srgbClr val="008080"/>
                </a:solidFill>
                <a:highlight>
                  <a:schemeClr val="lt1"/>
                </a:highlight>
                <a:latin typeface="Courier New"/>
                <a:ea typeface="Courier New"/>
                <a:cs typeface="Courier New"/>
                <a:sym typeface="Courier New"/>
              </a:rPr>
              <a:t>createFunction</a:t>
            </a:r>
            <a:r>
              <a:rPr lang="en" sz="1200">
                <a:solidFill>
                  <a:srgbClr val="1F1F1F"/>
                </a:solidFill>
                <a:highlight>
                  <a:schemeClr val="lt1"/>
                </a:highlight>
                <a:latin typeface="Courier New"/>
                <a:ea typeface="Courier New"/>
                <a:cs typeface="Courier New"/>
                <a:sym typeface="Courier New"/>
              </a:rPr>
              <a:t>: </a:t>
            </a:r>
            <a:r>
              <a:rPr b="1" lang="en" sz="1200">
                <a:solidFill>
                  <a:srgbClr val="1F1F1F"/>
                </a:solidFill>
                <a:highlight>
                  <a:schemeClr val="lt1"/>
                </a:highlight>
                <a:latin typeface="Courier New"/>
                <a:ea typeface="Courier New"/>
                <a:cs typeface="Courier New"/>
                <a:sym typeface="Courier New"/>
              </a:rPr>
              <a:t>function</a:t>
            </a:r>
            <a:r>
              <a:rPr lang="en" sz="1200">
                <a:solidFill>
                  <a:srgbClr val="1F1F1F"/>
                </a:solidFill>
                <a:highlight>
                  <a:schemeClr val="lt1"/>
                </a:highlight>
                <a:latin typeface="Courier New"/>
                <a:ea typeface="Courier New"/>
                <a:cs typeface="Courier New"/>
                <a:sym typeface="Courier New"/>
              </a:rPr>
              <a:t>() {</a:t>
            </a:r>
            <a:endParaRPr sz="1200">
              <a:solidFill>
                <a:srgbClr val="1F1F1F"/>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lang="en" sz="1200">
                <a:solidFill>
                  <a:srgbClr val="1F1F1F"/>
                </a:solidFill>
                <a:highlight>
                  <a:schemeClr val="lt1"/>
                </a:highlight>
                <a:latin typeface="Courier New"/>
                <a:ea typeface="Courier New"/>
                <a:cs typeface="Courier New"/>
                <a:sym typeface="Courier New"/>
              </a:rPr>
              <a:t>    </a:t>
            </a:r>
            <a:r>
              <a:rPr b="1" lang="en" sz="1200">
                <a:solidFill>
                  <a:srgbClr val="1F1F1F"/>
                </a:solidFill>
                <a:highlight>
                  <a:schemeClr val="lt1"/>
                </a:highlight>
                <a:latin typeface="Courier New"/>
                <a:ea typeface="Courier New"/>
                <a:cs typeface="Courier New"/>
                <a:sym typeface="Courier New"/>
              </a:rPr>
              <a:t>return</a:t>
            </a:r>
            <a:r>
              <a:rPr lang="en" sz="1200">
                <a:solidFill>
                  <a:srgbClr val="1F1F1F"/>
                </a:solidFill>
                <a:highlight>
                  <a:schemeClr val="lt1"/>
                </a:highlight>
                <a:latin typeface="Courier New"/>
                <a:ea typeface="Courier New"/>
                <a:cs typeface="Courier New"/>
                <a:sym typeface="Courier New"/>
              </a:rPr>
              <a:t> </a:t>
            </a:r>
            <a:r>
              <a:rPr b="1" lang="en" sz="1200">
                <a:solidFill>
                  <a:srgbClr val="1F1F1F"/>
                </a:solidFill>
                <a:highlight>
                  <a:schemeClr val="lt1"/>
                </a:highlight>
                <a:latin typeface="Courier New"/>
                <a:ea typeface="Courier New"/>
                <a:cs typeface="Courier New"/>
                <a:sym typeface="Courier New"/>
              </a:rPr>
              <a:t>function</a:t>
            </a:r>
            <a:r>
              <a:rPr lang="en" sz="1200">
                <a:solidFill>
                  <a:srgbClr val="1F1F1F"/>
                </a:solidFill>
                <a:highlight>
                  <a:schemeClr val="lt1"/>
                </a:highlight>
                <a:latin typeface="Courier New"/>
                <a:ea typeface="Courier New"/>
                <a:cs typeface="Courier New"/>
                <a:sym typeface="Courier New"/>
              </a:rPr>
              <a:t>() {</a:t>
            </a:r>
            <a:endParaRPr sz="1200">
              <a:solidFill>
                <a:srgbClr val="1F1F1F"/>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lang="en" sz="1200">
                <a:solidFill>
                  <a:srgbClr val="1F1F1F"/>
                </a:solidFill>
                <a:highlight>
                  <a:schemeClr val="lt1"/>
                </a:highlight>
                <a:latin typeface="Courier New"/>
                <a:ea typeface="Courier New"/>
                <a:cs typeface="Courier New"/>
                <a:sym typeface="Courier New"/>
              </a:rPr>
              <a:t>      console.log(</a:t>
            </a:r>
            <a:r>
              <a:rPr b="1" lang="en" sz="1200">
                <a:solidFill>
                  <a:srgbClr val="1F1F1F"/>
                </a:solidFill>
                <a:highlight>
                  <a:schemeClr val="lt1"/>
                </a:highlight>
                <a:latin typeface="Courier New"/>
                <a:ea typeface="Courier New"/>
                <a:cs typeface="Courier New"/>
                <a:sym typeface="Courier New"/>
              </a:rPr>
              <a:t>this</a:t>
            </a:r>
            <a:r>
              <a:rPr lang="en" sz="1200">
                <a:solidFill>
                  <a:srgbClr val="1F1F1F"/>
                </a:solidFill>
                <a:highlight>
                  <a:schemeClr val="lt1"/>
                </a:highlight>
                <a:latin typeface="Courier New"/>
                <a:ea typeface="Courier New"/>
                <a:cs typeface="Courier New"/>
                <a:sym typeface="Courier New"/>
              </a:rPr>
              <a:t>.name);</a:t>
            </a:r>
            <a:endParaRPr sz="1200">
              <a:solidFill>
                <a:srgbClr val="1F1F1F"/>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lang="en" sz="1200">
                <a:solidFill>
                  <a:srgbClr val="1F1F1F"/>
                </a:solidFill>
                <a:highlight>
                  <a:schemeClr val="lt1"/>
                </a:highlight>
                <a:latin typeface="Courier New"/>
                <a:ea typeface="Courier New"/>
                <a:cs typeface="Courier New"/>
                <a:sym typeface="Courier New"/>
              </a:rPr>
              <a:t>      console.log(arguments);</a:t>
            </a:r>
            <a:endParaRPr sz="1200">
              <a:solidFill>
                <a:srgbClr val="1F1F1F"/>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lang="en" sz="1200">
                <a:solidFill>
                  <a:srgbClr val="1F1F1F"/>
                </a:solidFill>
                <a:highlight>
                  <a:schemeClr val="lt1"/>
                </a:highlight>
                <a:latin typeface="Courier New"/>
                <a:ea typeface="Courier New"/>
                <a:cs typeface="Courier New"/>
                <a:sym typeface="Courier New"/>
              </a:rPr>
              <a:t>    };</a:t>
            </a:r>
            <a:endParaRPr sz="1200">
              <a:solidFill>
                <a:srgbClr val="1F1F1F"/>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lang="en" sz="1200">
                <a:solidFill>
                  <a:srgbClr val="1F1F1F"/>
                </a:solidFill>
                <a:highlight>
                  <a:schemeClr val="lt1"/>
                </a:highlight>
                <a:latin typeface="Courier New"/>
                <a:ea typeface="Courier New"/>
                <a:cs typeface="Courier New"/>
                <a:sym typeface="Courier New"/>
              </a:rPr>
              <a:t>  },</a:t>
            </a:r>
            <a:endParaRPr sz="1200">
              <a:solidFill>
                <a:srgbClr val="1F1F1F"/>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t/>
            </a:r>
            <a:endParaRPr sz="1200">
              <a:solidFill>
                <a:srgbClr val="1F1F1F"/>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lang="en" sz="1200">
                <a:solidFill>
                  <a:srgbClr val="1F1F1F"/>
                </a:solidFill>
                <a:highlight>
                  <a:schemeClr val="lt1"/>
                </a:highlight>
                <a:latin typeface="Courier New"/>
                <a:ea typeface="Courier New"/>
                <a:cs typeface="Courier New"/>
                <a:sym typeface="Courier New"/>
              </a:rPr>
              <a:t>  </a:t>
            </a:r>
            <a:r>
              <a:rPr lang="en" sz="1200">
                <a:solidFill>
                  <a:srgbClr val="008080"/>
                </a:solidFill>
                <a:highlight>
                  <a:schemeClr val="lt1"/>
                </a:highlight>
                <a:latin typeface="Courier New"/>
                <a:ea typeface="Courier New"/>
                <a:cs typeface="Courier New"/>
                <a:sym typeface="Courier New"/>
              </a:rPr>
              <a:t>createArrowFunction</a:t>
            </a:r>
            <a:r>
              <a:rPr lang="en" sz="1200">
                <a:solidFill>
                  <a:srgbClr val="1F1F1F"/>
                </a:solidFill>
                <a:highlight>
                  <a:schemeClr val="lt1"/>
                </a:highlight>
                <a:latin typeface="Courier New"/>
                <a:ea typeface="Courier New"/>
                <a:cs typeface="Courier New"/>
                <a:sym typeface="Courier New"/>
              </a:rPr>
              <a:t>: </a:t>
            </a:r>
            <a:r>
              <a:rPr b="1" lang="en" sz="1200">
                <a:solidFill>
                  <a:srgbClr val="1F1F1F"/>
                </a:solidFill>
                <a:highlight>
                  <a:schemeClr val="lt1"/>
                </a:highlight>
                <a:latin typeface="Courier New"/>
                <a:ea typeface="Courier New"/>
                <a:cs typeface="Courier New"/>
                <a:sym typeface="Courier New"/>
              </a:rPr>
              <a:t>function</a:t>
            </a:r>
            <a:r>
              <a:rPr lang="en" sz="1200">
                <a:solidFill>
                  <a:srgbClr val="1F1F1F"/>
                </a:solidFill>
                <a:highlight>
                  <a:schemeClr val="lt1"/>
                </a:highlight>
                <a:latin typeface="Courier New"/>
                <a:ea typeface="Courier New"/>
                <a:cs typeface="Courier New"/>
                <a:sym typeface="Courier New"/>
              </a:rPr>
              <a:t>() {</a:t>
            </a:r>
            <a:endParaRPr sz="1200">
              <a:solidFill>
                <a:srgbClr val="1F1F1F"/>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lang="en" sz="1200">
                <a:solidFill>
                  <a:srgbClr val="1F1F1F"/>
                </a:solidFill>
                <a:highlight>
                  <a:schemeClr val="lt1"/>
                </a:highlight>
                <a:latin typeface="Courier New"/>
                <a:ea typeface="Courier New"/>
                <a:cs typeface="Courier New"/>
                <a:sym typeface="Courier New"/>
              </a:rPr>
              <a:t>    </a:t>
            </a:r>
            <a:r>
              <a:rPr b="1" lang="en" sz="1200">
                <a:solidFill>
                  <a:srgbClr val="1F1F1F"/>
                </a:solidFill>
                <a:highlight>
                  <a:schemeClr val="lt1"/>
                </a:highlight>
                <a:latin typeface="Courier New"/>
                <a:ea typeface="Courier New"/>
                <a:cs typeface="Courier New"/>
                <a:sym typeface="Courier New"/>
              </a:rPr>
              <a:t>return</a:t>
            </a:r>
            <a:r>
              <a:rPr lang="en" sz="1200">
                <a:solidFill>
                  <a:srgbClr val="1F1F1F"/>
                </a:solidFill>
                <a:highlight>
                  <a:schemeClr val="lt1"/>
                </a:highlight>
                <a:latin typeface="Courier New"/>
                <a:ea typeface="Courier New"/>
                <a:cs typeface="Courier New"/>
                <a:sym typeface="Courier New"/>
              </a:rPr>
              <a:t> () </a:t>
            </a:r>
            <a:r>
              <a:rPr b="1" lang="en" sz="1200">
                <a:solidFill>
                  <a:srgbClr val="1F1F1F"/>
                </a:solidFill>
                <a:highlight>
                  <a:schemeClr val="lt1"/>
                </a:highlight>
                <a:latin typeface="Courier New"/>
                <a:ea typeface="Courier New"/>
                <a:cs typeface="Courier New"/>
                <a:sym typeface="Courier New"/>
              </a:rPr>
              <a:t>=&gt;</a:t>
            </a:r>
            <a:r>
              <a:rPr lang="en" sz="1200">
                <a:solidFill>
                  <a:srgbClr val="1F1F1F"/>
                </a:solidFill>
                <a:highlight>
                  <a:schemeClr val="lt1"/>
                </a:highlight>
                <a:latin typeface="Courier New"/>
                <a:ea typeface="Courier New"/>
                <a:cs typeface="Courier New"/>
                <a:sym typeface="Courier New"/>
              </a:rPr>
              <a:t> {</a:t>
            </a:r>
            <a:endParaRPr sz="1200">
              <a:solidFill>
                <a:srgbClr val="1F1F1F"/>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lang="en" sz="1200">
                <a:solidFill>
                  <a:srgbClr val="1F1F1F"/>
                </a:solidFill>
                <a:highlight>
                  <a:schemeClr val="lt1"/>
                </a:highlight>
                <a:latin typeface="Courier New"/>
                <a:ea typeface="Courier New"/>
                <a:cs typeface="Courier New"/>
                <a:sym typeface="Courier New"/>
              </a:rPr>
              <a:t>      console.log(</a:t>
            </a:r>
            <a:r>
              <a:rPr b="1" lang="en" sz="1200">
                <a:solidFill>
                  <a:srgbClr val="1F1F1F"/>
                </a:solidFill>
                <a:highlight>
                  <a:schemeClr val="lt1"/>
                </a:highlight>
                <a:latin typeface="Courier New"/>
                <a:ea typeface="Courier New"/>
                <a:cs typeface="Courier New"/>
                <a:sym typeface="Courier New"/>
              </a:rPr>
              <a:t>this</a:t>
            </a:r>
            <a:r>
              <a:rPr lang="en" sz="1200">
                <a:solidFill>
                  <a:srgbClr val="1F1F1F"/>
                </a:solidFill>
                <a:highlight>
                  <a:schemeClr val="lt1"/>
                </a:highlight>
                <a:latin typeface="Courier New"/>
                <a:ea typeface="Courier New"/>
                <a:cs typeface="Courier New"/>
                <a:sym typeface="Courier New"/>
              </a:rPr>
              <a:t>.name);</a:t>
            </a:r>
            <a:endParaRPr sz="1200">
              <a:solidFill>
                <a:srgbClr val="1F1F1F"/>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lang="en" sz="1200">
                <a:solidFill>
                  <a:srgbClr val="1F1F1F"/>
                </a:solidFill>
                <a:highlight>
                  <a:schemeClr val="lt1"/>
                </a:highlight>
                <a:latin typeface="Courier New"/>
                <a:ea typeface="Courier New"/>
                <a:cs typeface="Courier New"/>
                <a:sym typeface="Courier New"/>
              </a:rPr>
              <a:t>      console.log(arguments);</a:t>
            </a:r>
            <a:endParaRPr sz="1200">
              <a:solidFill>
                <a:srgbClr val="1F1F1F"/>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lang="en" sz="1200">
                <a:solidFill>
                  <a:srgbClr val="1F1F1F"/>
                </a:solidFill>
                <a:highlight>
                  <a:schemeClr val="lt1"/>
                </a:highlight>
                <a:latin typeface="Courier New"/>
                <a:ea typeface="Courier New"/>
                <a:cs typeface="Courier New"/>
                <a:sym typeface="Courier New"/>
              </a:rPr>
              <a:t>    };</a:t>
            </a:r>
            <a:endParaRPr sz="1200">
              <a:solidFill>
                <a:srgbClr val="1F1F1F"/>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lang="en" sz="1200">
                <a:solidFill>
                  <a:srgbClr val="1F1F1F"/>
                </a:solidFill>
                <a:highlight>
                  <a:schemeClr val="lt1"/>
                </a:highlight>
                <a:latin typeface="Courier New"/>
                <a:ea typeface="Courier New"/>
                <a:cs typeface="Courier New"/>
                <a:sym typeface="Courier New"/>
              </a:rPr>
              <a:t>  }</a:t>
            </a:r>
            <a:endParaRPr sz="1200">
              <a:solidFill>
                <a:srgbClr val="1F1F1F"/>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200">
                <a:solidFill>
                  <a:srgbClr val="1F1F1F"/>
                </a:solidFill>
                <a:highlight>
                  <a:schemeClr val="lt1"/>
                </a:highlight>
                <a:latin typeface="Courier New"/>
                <a:ea typeface="Courier New"/>
                <a:cs typeface="Courier New"/>
                <a:sym typeface="Courier New"/>
              </a:rPr>
              <a:t>};</a:t>
            </a:r>
            <a:endParaRPr sz="1200">
              <a:solidFill>
                <a:srgbClr val="1F1F1F"/>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t/>
            </a:r>
            <a:endParaRPr/>
          </a:p>
        </p:txBody>
      </p:sp>
      <p:sp>
        <p:nvSpPr>
          <p:cNvPr id="337" name="Google Shape;337;p3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200">
                <a:solidFill>
                  <a:srgbClr val="1F1F1F"/>
                </a:solidFill>
                <a:highlight>
                  <a:schemeClr val="lt1"/>
                </a:highlight>
                <a:latin typeface="Courier New"/>
                <a:ea typeface="Courier New"/>
                <a:cs typeface="Courier New"/>
                <a:sym typeface="Courier New"/>
              </a:rPr>
              <a:t>const anon </a:t>
            </a:r>
            <a:r>
              <a:rPr b="1" lang="en" sz="1200">
                <a:solidFill>
                  <a:srgbClr val="1F1F1F"/>
                </a:solidFill>
                <a:highlight>
                  <a:schemeClr val="lt1"/>
                </a:highlight>
                <a:latin typeface="Courier New"/>
                <a:ea typeface="Courier New"/>
                <a:cs typeface="Courier New"/>
                <a:sym typeface="Courier New"/>
              </a:rPr>
              <a:t>=</a:t>
            </a:r>
            <a:r>
              <a:rPr lang="en" sz="1200">
                <a:solidFill>
                  <a:srgbClr val="1F1F1F"/>
                </a:solidFill>
                <a:highlight>
                  <a:schemeClr val="lt1"/>
                </a:highlight>
                <a:latin typeface="Courier New"/>
                <a:ea typeface="Courier New"/>
                <a:cs typeface="Courier New"/>
                <a:sym typeface="Courier New"/>
              </a:rPr>
              <a:t> test.createFunction</a:t>
            </a:r>
            <a:r>
              <a:rPr b="1" lang="en" sz="1200">
                <a:solidFill>
                  <a:srgbClr val="1F1F1F"/>
                </a:solidFill>
                <a:highlight>
                  <a:schemeClr val="lt1"/>
                </a:highlight>
                <a:latin typeface="Courier New"/>
                <a:ea typeface="Courier New"/>
                <a:cs typeface="Courier New"/>
                <a:sym typeface="Courier New"/>
              </a:rPr>
              <a:t>(</a:t>
            </a:r>
            <a:r>
              <a:rPr lang="en" sz="1200">
                <a:solidFill>
                  <a:srgbClr val="DD1144"/>
                </a:solidFill>
                <a:highlight>
                  <a:schemeClr val="lt1"/>
                </a:highlight>
                <a:latin typeface="Courier New"/>
                <a:ea typeface="Courier New"/>
                <a:cs typeface="Courier New"/>
                <a:sym typeface="Courier New"/>
              </a:rPr>
              <a:t>'hello'</a:t>
            </a:r>
            <a:r>
              <a:rPr lang="en" sz="1200">
                <a:solidFill>
                  <a:srgbClr val="1F1F1F"/>
                </a:solidFill>
                <a:highlight>
                  <a:schemeClr val="lt1"/>
                </a:highlight>
                <a:latin typeface="Courier New"/>
                <a:ea typeface="Courier New"/>
                <a:cs typeface="Courier New"/>
                <a:sym typeface="Courier New"/>
              </a:rPr>
              <a:t>, </a:t>
            </a:r>
            <a:r>
              <a:rPr lang="en" sz="1200">
                <a:solidFill>
                  <a:srgbClr val="DD1144"/>
                </a:solidFill>
                <a:highlight>
                  <a:schemeClr val="lt1"/>
                </a:highlight>
                <a:latin typeface="Courier New"/>
                <a:ea typeface="Courier New"/>
                <a:cs typeface="Courier New"/>
                <a:sym typeface="Courier New"/>
              </a:rPr>
              <a:t>'world'</a:t>
            </a:r>
            <a:r>
              <a:rPr b="1" lang="en" sz="1200">
                <a:solidFill>
                  <a:srgbClr val="1F1F1F"/>
                </a:solidFill>
                <a:highlight>
                  <a:schemeClr val="lt1"/>
                </a:highlight>
                <a:latin typeface="Courier New"/>
                <a:ea typeface="Courier New"/>
                <a:cs typeface="Courier New"/>
                <a:sym typeface="Courier New"/>
              </a:rPr>
              <a:t>)</a:t>
            </a:r>
            <a:r>
              <a:rPr lang="en" sz="1200">
                <a:solidFill>
                  <a:srgbClr val="1F1F1F"/>
                </a:solidFill>
                <a:highlight>
                  <a:schemeClr val="lt1"/>
                </a:highlight>
                <a:latin typeface="Courier New"/>
                <a:ea typeface="Courier New"/>
                <a:cs typeface="Courier New"/>
                <a:sym typeface="Courier New"/>
              </a:rPr>
              <a:t>;</a:t>
            </a:r>
            <a:endParaRPr sz="1200">
              <a:solidFill>
                <a:srgbClr val="1F1F1F"/>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lang="en" sz="1200">
                <a:solidFill>
                  <a:srgbClr val="555555"/>
                </a:solidFill>
                <a:highlight>
                  <a:schemeClr val="lt1"/>
                </a:highlight>
                <a:latin typeface="Courier New"/>
                <a:ea typeface="Courier New"/>
                <a:cs typeface="Courier New"/>
                <a:sym typeface="Courier New"/>
              </a:rPr>
              <a:t> </a:t>
            </a:r>
            <a:r>
              <a:rPr lang="en" sz="1200">
                <a:solidFill>
                  <a:srgbClr val="1F1F1F"/>
                </a:solidFill>
                <a:highlight>
                  <a:schemeClr val="lt1"/>
                </a:highlight>
                <a:latin typeface="Courier New"/>
                <a:ea typeface="Courier New"/>
                <a:cs typeface="Courier New"/>
                <a:sym typeface="Courier New"/>
              </a:rPr>
              <a:t>const arrow </a:t>
            </a:r>
            <a:r>
              <a:rPr b="1" lang="en" sz="1200">
                <a:solidFill>
                  <a:srgbClr val="1F1F1F"/>
                </a:solidFill>
                <a:highlight>
                  <a:schemeClr val="lt1"/>
                </a:highlight>
                <a:latin typeface="Courier New"/>
                <a:ea typeface="Courier New"/>
                <a:cs typeface="Courier New"/>
                <a:sym typeface="Courier New"/>
              </a:rPr>
              <a:t>=</a:t>
            </a:r>
            <a:r>
              <a:rPr lang="en" sz="1200">
                <a:solidFill>
                  <a:srgbClr val="1F1F1F"/>
                </a:solidFill>
                <a:highlight>
                  <a:schemeClr val="lt1"/>
                </a:highlight>
                <a:latin typeface="Courier New"/>
                <a:ea typeface="Courier New"/>
                <a:cs typeface="Courier New"/>
                <a:sym typeface="Courier New"/>
              </a:rPr>
              <a:t> test.createArrowFunction</a:t>
            </a:r>
            <a:r>
              <a:rPr b="1" lang="en" sz="1200">
                <a:solidFill>
                  <a:srgbClr val="1F1F1F"/>
                </a:solidFill>
                <a:highlight>
                  <a:schemeClr val="lt1"/>
                </a:highlight>
                <a:latin typeface="Courier New"/>
                <a:ea typeface="Courier New"/>
                <a:cs typeface="Courier New"/>
                <a:sym typeface="Courier New"/>
              </a:rPr>
              <a:t>(</a:t>
            </a:r>
            <a:r>
              <a:rPr lang="en" sz="1200">
                <a:solidFill>
                  <a:srgbClr val="DD1144"/>
                </a:solidFill>
                <a:highlight>
                  <a:schemeClr val="lt1"/>
                </a:highlight>
                <a:latin typeface="Courier New"/>
                <a:ea typeface="Courier New"/>
                <a:cs typeface="Courier New"/>
                <a:sym typeface="Courier New"/>
              </a:rPr>
              <a:t>'hello'</a:t>
            </a:r>
            <a:r>
              <a:rPr lang="en" sz="1200">
                <a:solidFill>
                  <a:srgbClr val="1F1F1F"/>
                </a:solidFill>
                <a:highlight>
                  <a:schemeClr val="lt1"/>
                </a:highlight>
                <a:latin typeface="Courier New"/>
                <a:ea typeface="Courier New"/>
                <a:cs typeface="Courier New"/>
                <a:sym typeface="Courier New"/>
              </a:rPr>
              <a:t>, </a:t>
            </a:r>
            <a:r>
              <a:rPr lang="en" sz="1200">
                <a:solidFill>
                  <a:srgbClr val="DD1144"/>
                </a:solidFill>
                <a:highlight>
                  <a:schemeClr val="lt1"/>
                </a:highlight>
                <a:latin typeface="Courier New"/>
                <a:ea typeface="Courier New"/>
                <a:cs typeface="Courier New"/>
                <a:sym typeface="Courier New"/>
              </a:rPr>
              <a:t>'world'</a:t>
            </a:r>
            <a:r>
              <a:rPr b="1" lang="en" sz="1200">
                <a:solidFill>
                  <a:srgbClr val="1F1F1F"/>
                </a:solidFill>
                <a:highlight>
                  <a:schemeClr val="lt1"/>
                </a:highlight>
                <a:latin typeface="Courier New"/>
                <a:ea typeface="Courier New"/>
                <a:cs typeface="Courier New"/>
                <a:sym typeface="Courier New"/>
              </a:rPr>
              <a:t>)</a:t>
            </a:r>
            <a:r>
              <a:rPr lang="en" sz="1200">
                <a:solidFill>
                  <a:srgbClr val="1F1F1F"/>
                </a:solidFill>
                <a:highlight>
                  <a:schemeClr val="lt1"/>
                </a:highlight>
                <a:latin typeface="Courier New"/>
                <a:ea typeface="Courier New"/>
                <a:cs typeface="Courier New"/>
                <a:sym typeface="Courier New"/>
              </a:rPr>
              <a:t>;</a:t>
            </a:r>
            <a:endParaRPr sz="1200">
              <a:solidFill>
                <a:srgbClr val="1F1F1F"/>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t/>
            </a:r>
            <a:endParaRPr sz="1200">
              <a:solidFill>
                <a:srgbClr val="1F1F1F"/>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lang="en" sz="1200">
                <a:solidFill>
                  <a:srgbClr val="555555"/>
                </a:solidFill>
                <a:highlight>
                  <a:schemeClr val="lt1"/>
                </a:highlight>
                <a:latin typeface="Courier New"/>
                <a:ea typeface="Courier New"/>
                <a:cs typeface="Courier New"/>
                <a:sym typeface="Courier New"/>
              </a:rPr>
              <a:t> </a:t>
            </a:r>
            <a:r>
              <a:rPr lang="en" sz="1200">
                <a:solidFill>
                  <a:srgbClr val="1F1F1F"/>
                </a:solidFill>
                <a:highlight>
                  <a:schemeClr val="lt1"/>
                </a:highlight>
                <a:latin typeface="Courier New"/>
                <a:ea typeface="Courier New"/>
                <a:cs typeface="Courier New"/>
                <a:sym typeface="Courier New"/>
              </a:rPr>
              <a:t>anon</a:t>
            </a:r>
            <a:r>
              <a:rPr b="1" lang="en" sz="1200">
                <a:solidFill>
                  <a:srgbClr val="1F1F1F"/>
                </a:solidFill>
                <a:highlight>
                  <a:schemeClr val="lt1"/>
                </a:highlight>
                <a:latin typeface="Courier New"/>
                <a:ea typeface="Courier New"/>
                <a:cs typeface="Courier New"/>
                <a:sym typeface="Courier New"/>
              </a:rPr>
              <a:t>()</a:t>
            </a:r>
            <a:r>
              <a:rPr lang="en" sz="1200">
                <a:solidFill>
                  <a:srgbClr val="1F1F1F"/>
                </a:solidFill>
                <a:highlight>
                  <a:schemeClr val="lt1"/>
                </a:highlight>
                <a:latin typeface="Courier New"/>
                <a:ea typeface="Courier New"/>
                <a:cs typeface="Courier New"/>
                <a:sym typeface="Courier New"/>
              </a:rPr>
              <a:t>;</a:t>
            </a:r>
            <a:endParaRPr sz="1200">
              <a:solidFill>
                <a:srgbClr val="1F1F1F"/>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lang="en" sz="1200">
                <a:solidFill>
                  <a:srgbClr val="1F1F1F"/>
                </a:solidFill>
                <a:highlight>
                  <a:schemeClr val="lt1"/>
                </a:highlight>
                <a:latin typeface="Courier New"/>
                <a:ea typeface="Courier New"/>
                <a:cs typeface="Courier New"/>
                <a:sym typeface="Courier New"/>
              </a:rPr>
              <a:t>undefined</a:t>
            </a:r>
            <a:endParaRPr sz="1200">
              <a:solidFill>
                <a:srgbClr val="1F1F1F"/>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 sz="1200">
                <a:solidFill>
                  <a:srgbClr val="1F1F1F"/>
                </a:solidFill>
                <a:highlight>
                  <a:schemeClr val="lt1"/>
                </a:highlight>
                <a:latin typeface="Courier New"/>
                <a:ea typeface="Courier New"/>
                <a:cs typeface="Courier New"/>
                <a:sym typeface="Courier New"/>
              </a:rPr>
              <a:t>{}</a:t>
            </a:r>
            <a:endParaRPr sz="1200">
              <a:solidFill>
                <a:srgbClr val="1F1F1F"/>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t/>
            </a:r>
            <a:endParaRPr sz="1200">
              <a:solidFill>
                <a:srgbClr val="1F1F1F"/>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lang="en" sz="1200">
                <a:solidFill>
                  <a:srgbClr val="555555"/>
                </a:solidFill>
                <a:highlight>
                  <a:schemeClr val="lt1"/>
                </a:highlight>
                <a:latin typeface="Courier New"/>
                <a:ea typeface="Courier New"/>
                <a:cs typeface="Courier New"/>
                <a:sym typeface="Courier New"/>
              </a:rPr>
              <a:t> </a:t>
            </a:r>
            <a:r>
              <a:rPr lang="en" sz="1200">
                <a:solidFill>
                  <a:srgbClr val="1F1F1F"/>
                </a:solidFill>
                <a:highlight>
                  <a:schemeClr val="lt1"/>
                </a:highlight>
                <a:latin typeface="Courier New"/>
                <a:ea typeface="Courier New"/>
                <a:cs typeface="Courier New"/>
                <a:sym typeface="Courier New"/>
              </a:rPr>
              <a:t>arrow</a:t>
            </a:r>
            <a:r>
              <a:rPr b="1" lang="en" sz="1200">
                <a:solidFill>
                  <a:srgbClr val="1F1F1F"/>
                </a:solidFill>
                <a:highlight>
                  <a:schemeClr val="lt1"/>
                </a:highlight>
                <a:latin typeface="Courier New"/>
                <a:ea typeface="Courier New"/>
                <a:cs typeface="Courier New"/>
                <a:sym typeface="Courier New"/>
              </a:rPr>
              <a:t>()</a:t>
            </a:r>
            <a:r>
              <a:rPr lang="en" sz="1200">
                <a:solidFill>
                  <a:srgbClr val="1F1F1F"/>
                </a:solidFill>
                <a:highlight>
                  <a:schemeClr val="lt1"/>
                </a:highlight>
                <a:latin typeface="Courier New"/>
                <a:ea typeface="Courier New"/>
                <a:cs typeface="Courier New"/>
                <a:sym typeface="Courier New"/>
              </a:rPr>
              <a:t>;</a:t>
            </a:r>
            <a:endParaRPr sz="1200">
              <a:solidFill>
                <a:srgbClr val="1F1F1F"/>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lang="en" sz="1200">
                <a:solidFill>
                  <a:srgbClr val="0086B3"/>
                </a:solidFill>
                <a:highlight>
                  <a:schemeClr val="lt1"/>
                </a:highlight>
                <a:latin typeface="Courier New"/>
                <a:ea typeface="Courier New"/>
                <a:cs typeface="Courier New"/>
                <a:sym typeface="Courier New"/>
              </a:rPr>
              <a:t>test </a:t>
            </a:r>
            <a:r>
              <a:rPr lang="en" sz="1200">
                <a:solidFill>
                  <a:srgbClr val="1F1F1F"/>
                </a:solidFill>
                <a:highlight>
                  <a:schemeClr val="lt1"/>
                </a:highlight>
                <a:latin typeface="Courier New"/>
                <a:ea typeface="Courier New"/>
                <a:cs typeface="Courier New"/>
                <a:sym typeface="Courier New"/>
              </a:rPr>
              <a:t>object</a:t>
            </a:r>
            <a:endParaRPr sz="1200">
              <a:solidFill>
                <a:srgbClr val="1F1F1F"/>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solidFill>
                  <a:srgbClr val="1F1F1F"/>
                </a:solidFill>
                <a:highlight>
                  <a:schemeClr val="lt1"/>
                </a:highlight>
                <a:latin typeface="Courier New"/>
                <a:ea typeface="Courier New"/>
                <a:cs typeface="Courier New"/>
                <a:sym typeface="Courier New"/>
              </a:rPr>
              <a:t>{</a:t>
            </a:r>
            <a:r>
              <a:rPr lang="en" sz="1200">
                <a:solidFill>
                  <a:srgbClr val="1F1F1F"/>
                </a:solidFill>
                <a:highlight>
                  <a:schemeClr val="lt1"/>
                </a:highlight>
                <a:latin typeface="Courier New"/>
                <a:ea typeface="Courier New"/>
                <a:cs typeface="Courier New"/>
                <a:sym typeface="Courier New"/>
              </a:rPr>
              <a:t> </a:t>
            </a:r>
            <a:r>
              <a:rPr lang="en" sz="1200">
                <a:solidFill>
                  <a:srgbClr val="DD1144"/>
                </a:solidFill>
                <a:highlight>
                  <a:schemeClr val="lt1"/>
                </a:highlight>
                <a:latin typeface="Courier New"/>
                <a:ea typeface="Courier New"/>
                <a:cs typeface="Courier New"/>
                <a:sym typeface="Courier New"/>
              </a:rPr>
              <a:t>'0'</a:t>
            </a:r>
            <a:r>
              <a:rPr lang="en" sz="1200">
                <a:solidFill>
                  <a:srgbClr val="1F1F1F"/>
                </a:solidFill>
                <a:highlight>
                  <a:schemeClr val="lt1"/>
                </a:highlight>
                <a:latin typeface="Courier New"/>
                <a:ea typeface="Courier New"/>
                <a:cs typeface="Courier New"/>
                <a:sym typeface="Courier New"/>
              </a:rPr>
              <a:t>: </a:t>
            </a:r>
            <a:r>
              <a:rPr lang="en" sz="1200">
                <a:solidFill>
                  <a:srgbClr val="DD1144"/>
                </a:solidFill>
                <a:highlight>
                  <a:schemeClr val="lt1"/>
                </a:highlight>
                <a:latin typeface="Courier New"/>
                <a:ea typeface="Courier New"/>
                <a:cs typeface="Courier New"/>
                <a:sym typeface="Courier New"/>
              </a:rPr>
              <a:t>'hello'</a:t>
            </a:r>
            <a:r>
              <a:rPr lang="en" sz="1200">
                <a:solidFill>
                  <a:srgbClr val="1F1F1F"/>
                </a:solidFill>
                <a:highlight>
                  <a:schemeClr val="lt1"/>
                </a:highlight>
                <a:latin typeface="Courier New"/>
                <a:ea typeface="Courier New"/>
                <a:cs typeface="Courier New"/>
                <a:sym typeface="Courier New"/>
              </a:rPr>
              <a:t>, </a:t>
            </a:r>
            <a:r>
              <a:rPr lang="en" sz="1200">
                <a:solidFill>
                  <a:srgbClr val="DD1144"/>
                </a:solidFill>
                <a:highlight>
                  <a:schemeClr val="lt1"/>
                </a:highlight>
                <a:latin typeface="Courier New"/>
                <a:ea typeface="Courier New"/>
                <a:cs typeface="Courier New"/>
                <a:sym typeface="Courier New"/>
              </a:rPr>
              <a:t>'1'</a:t>
            </a:r>
            <a:r>
              <a:rPr lang="en" sz="1200">
                <a:solidFill>
                  <a:srgbClr val="1F1F1F"/>
                </a:solidFill>
                <a:highlight>
                  <a:schemeClr val="lt1"/>
                </a:highlight>
                <a:latin typeface="Courier New"/>
                <a:ea typeface="Courier New"/>
                <a:cs typeface="Courier New"/>
                <a:sym typeface="Courier New"/>
              </a:rPr>
              <a:t>: </a:t>
            </a:r>
            <a:r>
              <a:rPr lang="en" sz="1200">
                <a:solidFill>
                  <a:srgbClr val="DD1144"/>
                </a:solidFill>
                <a:highlight>
                  <a:schemeClr val="lt1"/>
                </a:highlight>
                <a:latin typeface="Courier New"/>
                <a:ea typeface="Courier New"/>
                <a:cs typeface="Courier New"/>
                <a:sym typeface="Courier New"/>
              </a:rPr>
              <a:t>'world'</a:t>
            </a:r>
            <a:r>
              <a:rPr lang="en" sz="1200">
                <a:solidFill>
                  <a:srgbClr val="1F1F1F"/>
                </a:solidFill>
                <a:highlight>
                  <a:schemeClr val="lt1"/>
                </a:highlight>
                <a:latin typeface="Courier New"/>
                <a:ea typeface="Courier New"/>
                <a:cs typeface="Courier New"/>
                <a:sym typeface="Courier New"/>
              </a:rPr>
              <a:t> </a:t>
            </a:r>
            <a:r>
              <a:rPr b="1" lang="en" sz="1200">
                <a:solidFill>
                  <a:srgbClr val="1F1F1F"/>
                </a:solidFill>
                <a:highlight>
                  <a:schemeClr val="lt1"/>
                </a:highlight>
                <a:latin typeface="Courier New"/>
                <a:ea typeface="Courier New"/>
                <a:cs typeface="Courier New"/>
                <a:sym typeface="Courier New"/>
              </a:rPr>
              <a:t>}</a:t>
            </a:r>
            <a:endParaRPr b="1" sz="1200">
              <a:solidFill>
                <a:srgbClr val="1F1F1F"/>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5"/>
          <p:cNvSpPr txBox="1"/>
          <p:nvPr>
            <p:ph type="title"/>
          </p:nvPr>
        </p:nvSpPr>
        <p:spPr>
          <a:xfrm>
            <a:off x="311700" y="192125"/>
            <a:ext cx="85206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Closure</a:t>
            </a:r>
            <a:endParaRPr b="0" i="0" sz="2800" u="none" cap="none" strike="noStrike">
              <a:solidFill>
                <a:schemeClr val="dk1"/>
              </a:solidFill>
              <a:latin typeface="Arial"/>
              <a:ea typeface="Arial"/>
              <a:cs typeface="Arial"/>
              <a:sym typeface="Arial"/>
            </a:endParaRPr>
          </a:p>
        </p:txBody>
      </p:sp>
      <p:sp>
        <p:nvSpPr>
          <p:cNvPr id="343" name="Google Shape;343;p35"/>
          <p:cNvSpPr txBox="1"/>
          <p:nvPr>
            <p:ph idx="1" type="body"/>
          </p:nvPr>
        </p:nvSpPr>
        <p:spPr>
          <a:xfrm>
            <a:off x="311700" y="903450"/>
            <a:ext cx="8520600" cy="3673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0" i="0" lang="en" sz="1200" u="none" cap="none" strike="noStrike">
                <a:solidFill>
                  <a:srgbClr val="000000"/>
                </a:solidFill>
                <a:highlight>
                  <a:srgbClr val="FFFFFF"/>
                </a:highlight>
                <a:latin typeface="Arial"/>
                <a:ea typeface="Arial"/>
                <a:cs typeface="Arial"/>
                <a:sym typeface="Arial"/>
              </a:rPr>
              <a:t>A closure is an inner function that has access to the outer function’s variables in addition to it's own variables and global variables. </a:t>
            </a:r>
            <a:endParaRPr b="0" i="0" sz="1200" u="none" cap="none" strike="noStrike">
              <a:solidFill>
                <a:srgbClr val="000000"/>
              </a:solidFill>
              <a:highlight>
                <a:srgbClr val="FFFFFF"/>
              </a:highlight>
              <a:latin typeface="Arial"/>
              <a:ea typeface="Arial"/>
              <a:cs typeface="Arial"/>
              <a:sym typeface="Arial"/>
            </a:endParaRPr>
          </a:p>
          <a:p>
            <a:pPr indent="0" lvl="0" marL="0" marR="0" rtl="0" algn="l">
              <a:lnSpc>
                <a:spcPct val="115000"/>
              </a:lnSpc>
              <a:spcBef>
                <a:spcPts val="1600"/>
              </a:spcBef>
              <a:spcAft>
                <a:spcPts val="0"/>
              </a:spcAft>
              <a:buClr>
                <a:schemeClr val="dk2"/>
              </a:buClr>
              <a:buSzPts val="1800"/>
              <a:buFont typeface="Arial"/>
              <a:buNone/>
            </a:pPr>
            <a:r>
              <a:rPr b="0" i="0" lang="en" sz="1200" u="none" cap="none" strike="noStrike">
                <a:solidFill>
                  <a:srgbClr val="000000"/>
                </a:solidFill>
                <a:highlight>
                  <a:srgbClr val="FFFFFF"/>
                </a:highlight>
                <a:latin typeface="Arial"/>
                <a:ea typeface="Arial"/>
                <a:cs typeface="Arial"/>
                <a:sym typeface="Arial"/>
              </a:rPr>
              <a:t>The inner function has access not only to the outer function’s variables, but also to the outer function’s parameters. </a:t>
            </a:r>
            <a:endParaRPr b="0" i="0" sz="1200" u="none" cap="none" strike="noStrike">
              <a:solidFill>
                <a:srgbClr val="000000"/>
              </a:solidFill>
              <a:highlight>
                <a:srgbClr val="FFFFFF"/>
              </a:highlight>
              <a:latin typeface="Arial"/>
              <a:ea typeface="Arial"/>
              <a:cs typeface="Arial"/>
              <a:sym typeface="Arial"/>
            </a:endParaRPr>
          </a:p>
          <a:p>
            <a:pPr indent="0" lvl="0" marL="0" marR="0" rtl="0" algn="l">
              <a:lnSpc>
                <a:spcPct val="115000"/>
              </a:lnSpc>
              <a:spcBef>
                <a:spcPts val="1600"/>
              </a:spcBef>
              <a:spcAft>
                <a:spcPts val="0"/>
              </a:spcAft>
              <a:buClr>
                <a:schemeClr val="dk2"/>
              </a:buClr>
              <a:buSzPts val="1800"/>
              <a:buFont typeface="Arial"/>
              <a:buNone/>
            </a:pPr>
            <a:r>
              <a:rPr b="1" i="0" lang="en" sz="1200" u="none" cap="none" strike="noStrike">
                <a:solidFill>
                  <a:srgbClr val="000000"/>
                </a:solidFill>
                <a:highlight>
                  <a:srgbClr val="FFFFFF"/>
                </a:highlight>
                <a:latin typeface="Arial"/>
                <a:ea typeface="Arial"/>
                <a:cs typeface="Arial"/>
                <a:sym typeface="Arial"/>
              </a:rPr>
              <a:t>Eg:</a:t>
            </a:r>
            <a:r>
              <a:rPr b="0" i="0" lang="en" sz="1200" u="none" cap="none" strike="noStrike">
                <a:solidFill>
                  <a:srgbClr val="000000"/>
                </a:solidFill>
                <a:highlight>
                  <a:srgbClr val="FFFFFF"/>
                </a:highlight>
                <a:latin typeface="Arial"/>
                <a:ea typeface="Arial"/>
                <a:cs typeface="Arial"/>
                <a:sym typeface="Arial"/>
              </a:rPr>
              <a:t>     </a:t>
            </a:r>
            <a:r>
              <a:rPr b="0" i="0" lang="en" sz="1200" u="none" cap="none" strike="noStrike">
                <a:solidFill>
                  <a:srgbClr val="0000FF"/>
                </a:solidFill>
                <a:latin typeface="Arial"/>
                <a:ea typeface="Arial"/>
                <a:cs typeface="Arial"/>
                <a:sym typeface="Arial"/>
              </a:rPr>
              <a:t>function</a:t>
            </a:r>
            <a:r>
              <a:rPr b="0" i="0" lang="en" sz="1200" u="none" cap="none" strike="noStrike">
                <a:solidFill>
                  <a:srgbClr val="333333"/>
                </a:solidFill>
                <a:latin typeface="Arial"/>
                <a:ea typeface="Arial"/>
                <a:cs typeface="Arial"/>
                <a:sym typeface="Arial"/>
              </a:rPr>
              <a:t> addNumbers(firstNumber, secondNumber)</a:t>
            </a:r>
            <a:endParaRPr b="0" i="0" sz="1200" u="none" cap="none" strike="noStrike">
              <a:solidFill>
                <a:srgbClr val="333333"/>
              </a:solidFill>
              <a:latin typeface="Arial"/>
              <a:ea typeface="Arial"/>
              <a:cs typeface="Arial"/>
              <a:sym typeface="Arial"/>
            </a:endParaRPr>
          </a:p>
          <a:p>
            <a:pPr indent="0" lvl="0" marL="457200" marR="0" rtl="0" algn="l">
              <a:lnSpc>
                <a:spcPct val="115000"/>
              </a:lnSpc>
              <a:spcBef>
                <a:spcPts val="0"/>
              </a:spcBef>
              <a:spcAft>
                <a:spcPts val="0"/>
              </a:spcAft>
              <a:buClr>
                <a:schemeClr val="dk1"/>
              </a:buClr>
              <a:buSzPts val="1100"/>
              <a:buFont typeface="Arial"/>
              <a:buNone/>
            </a:pPr>
            <a:r>
              <a:rPr b="0" i="0" lang="en" sz="1200" u="none" cap="none" strike="noStrike">
                <a:solidFill>
                  <a:srgbClr val="333333"/>
                </a:solidFill>
                <a:latin typeface="Arial"/>
                <a:ea typeface="Arial"/>
                <a:cs typeface="Arial"/>
                <a:sym typeface="Arial"/>
              </a:rPr>
              <a:t>{</a:t>
            </a:r>
            <a:endParaRPr b="0" i="0" sz="1200" u="none" cap="none" strike="noStrike">
              <a:solidFill>
                <a:srgbClr val="333333"/>
              </a:solidFill>
              <a:latin typeface="Arial"/>
              <a:ea typeface="Arial"/>
              <a:cs typeface="Arial"/>
              <a:sym typeface="Arial"/>
            </a:endParaRPr>
          </a:p>
          <a:p>
            <a:pPr indent="0" lvl="0" marL="457200" marR="0" rtl="0" algn="l">
              <a:lnSpc>
                <a:spcPct val="115000"/>
              </a:lnSpc>
              <a:spcBef>
                <a:spcPts val="0"/>
              </a:spcBef>
              <a:spcAft>
                <a:spcPts val="0"/>
              </a:spcAft>
              <a:buClr>
                <a:schemeClr val="dk1"/>
              </a:buClr>
              <a:buSzPts val="1100"/>
              <a:buFont typeface="Arial"/>
              <a:buNone/>
            </a:pPr>
            <a:r>
              <a:rPr b="0" i="0" lang="en" sz="1200" u="none" cap="none" strike="noStrike">
                <a:solidFill>
                  <a:srgbClr val="333333"/>
                </a:solidFill>
                <a:latin typeface="Arial"/>
                <a:ea typeface="Arial"/>
                <a:cs typeface="Arial"/>
                <a:sym typeface="Arial"/>
              </a:rPr>
              <a:t>    </a:t>
            </a:r>
            <a:r>
              <a:rPr b="0" i="0" lang="en" sz="1200" u="none" cap="none" strike="noStrike">
                <a:solidFill>
                  <a:srgbClr val="0000FF"/>
                </a:solidFill>
                <a:latin typeface="Arial"/>
                <a:ea typeface="Arial"/>
                <a:cs typeface="Arial"/>
                <a:sym typeface="Arial"/>
              </a:rPr>
              <a:t>var</a:t>
            </a:r>
            <a:r>
              <a:rPr b="0" i="0" lang="en" sz="1200" u="none" cap="none" strike="noStrike">
                <a:solidFill>
                  <a:srgbClr val="333333"/>
                </a:solidFill>
                <a:latin typeface="Arial"/>
                <a:ea typeface="Arial"/>
                <a:cs typeface="Arial"/>
                <a:sym typeface="Arial"/>
              </a:rPr>
              <a:t> returnValue = </a:t>
            </a:r>
            <a:r>
              <a:rPr b="0" i="0" lang="en" sz="1200" u="none" cap="none" strike="noStrike">
                <a:solidFill>
                  <a:srgbClr val="800000"/>
                </a:solidFill>
                <a:latin typeface="Arial"/>
                <a:ea typeface="Arial"/>
                <a:cs typeface="Arial"/>
                <a:sym typeface="Arial"/>
              </a:rPr>
              <a:t>"Result is : "</a:t>
            </a:r>
            <a:r>
              <a:rPr b="0" i="0" lang="en" sz="1200" u="none" cap="none" strike="noStrike">
                <a:solidFill>
                  <a:srgbClr val="333333"/>
                </a:solidFill>
                <a:latin typeface="Arial"/>
                <a:ea typeface="Arial"/>
                <a:cs typeface="Arial"/>
                <a:sym typeface="Arial"/>
              </a:rPr>
              <a:t>;</a:t>
            </a:r>
            <a:endParaRPr b="0" i="0" sz="1200" u="none" cap="none" strike="noStrike">
              <a:solidFill>
                <a:srgbClr val="333333"/>
              </a:solidFill>
              <a:latin typeface="Arial"/>
              <a:ea typeface="Arial"/>
              <a:cs typeface="Arial"/>
              <a:sym typeface="Arial"/>
            </a:endParaRPr>
          </a:p>
          <a:p>
            <a:pPr indent="0" lvl="0" marL="457200" marR="0" rtl="0" algn="l">
              <a:lnSpc>
                <a:spcPct val="115000"/>
              </a:lnSpc>
              <a:spcBef>
                <a:spcPts val="0"/>
              </a:spcBef>
              <a:spcAft>
                <a:spcPts val="0"/>
              </a:spcAft>
              <a:buClr>
                <a:schemeClr val="dk1"/>
              </a:buClr>
              <a:buSzPts val="1100"/>
              <a:buFont typeface="Arial"/>
              <a:buNone/>
            </a:pPr>
            <a:r>
              <a:rPr b="0" i="0" lang="en" sz="1200" u="none" cap="none" strike="noStrike">
                <a:solidFill>
                  <a:srgbClr val="333333"/>
                </a:solidFill>
                <a:latin typeface="Arial"/>
                <a:ea typeface="Arial"/>
                <a:cs typeface="Arial"/>
                <a:sym typeface="Arial"/>
              </a:rPr>
              <a:t>    </a:t>
            </a:r>
            <a:r>
              <a:rPr b="0" i="0" lang="en" sz="1200" u="none" cap="none" strike="noStrike">
                <a:solidFill>
                  <a:srgbClr val="006400"/>
                </a:solidFill>
                <a:latin typeface="Arial"/>
                <a:ea typeface="Arial"/>
                <a:cs typeface="Arial"/>
                <a:sym typeface="Arial"/>
              </a:rPr>
              <a:t>// This inner function has access to the outer function's variables &amp; parameters</a:t>
            </a:r>
            <a:endParaRPr b="0" i="0" sz="1200" u="none" cap="none" strike="noStrike">
              <a:solidFill>
                <a:srgbClr val="006400"/>
              </a:solidFill>
              <a:latin typeface="Arial"/>
              <a:ea typeface="Arial"/>
              <a:cs typeface="Arial"/>
              <a:sym typeface="Arial"/>
            </a:endParaRPr>
          </a:p>
          <a:p>
            <a:pPr indent="0" lvl="0" marL="457200" marR="0" rtl="0" algn="l">
              <a:lnSpc>
                <a:spcPct val="115000"/>
              </a:lnSpc>
              <a:spcBef>
                <a:spcPts val="0"/>
              </a:spcBef>
              <a:spcAft>
                <a:spcPts val="0"/>
              </a:spcAft>
              <a:buClr>
                <a:schemeClr val="dk1"/>
              </a:buClr>
              <a:buSzPts val="1100"/>
              <a:buFont typeface="Arial"/>
              <a:buNone/>
            </a:pPr>
            <a:r>
              <a:rPr b="0" i="0" lang="en" sz="1200" u="none" cap="none" strike="noStrike">
                <a:solidFill>
                  <a:srgbClr val="333333"/>
                </a:solidFill>
                <a:latin typeface="Arial"/>
                <a:ea typeface="Arial"/>
                <a:cs typeface="Arial"/>
                <a:sym typeface="Arial"/>
              </a:rPr>
              <a:t>    	</a:t>
            </a:r>
            <a:r>
              <a:rPr b="0" i="0" lang="en" sz="1200" u="none" cap="none" strike="noStrike">
                <a:solidFill>
                  <a:srgbClr val="0000FF"/>
                </a:solidFill>
                <a:latin typeface="Arial"/>
                <a:ea typeface="Arial"/>
                <a:cs typeface="Arial"/>
                <a:sym typeface="Arial"/>
              </a:rPr>
              <a:t>function</a:t>
            </a:r>
            <a:r>
              <a:rPr b="0" i="0" lang="en" sz="1200" u="none" cap="none" strike="noStrike">
                <a:solidFill>
                  <a:srgbClr val="333333"/>
                </a:solidFill>
                <a:latin typeface="Arial"/>
                <a:ea typeface="Arial"/>
                <a:cs typeface="Arial"/>
                <a:sym typeface="Arial"/>
              </a:rPr>
              <a:t> add()</a:t>
            </a:r>
            <a:endParaRPr b="0" i="0" sz="1200" u="none" cap="none" strike="noStrike">
              <a:solidFill>
                <a:srgbClr val="333333"/>
              </a:solidFill>
              <a:latin typeface="Arial"/>
              <a:ea typeface="Arial"/>
              <a:cs typeface="Arial"/>
              <a:sym typeface="Arial"/>
            </a:endParaRPr>
          </a:p>
          <a:p>
            <a:pPr indent="0" lvl="0" marL="914400" marR="0" rtl="0" algn="l">
              <a:lnSpc>
                <a:spcPct val="115000"/>
              </a:lnSpc>
              <a:spcBef>
                <a:spcPts val="0"/>
              </a:spcBef>
              <a:spcAft>
                <a:spcPts val="0"/>
              </a:spcAft>
              <a:buClr>
                <a:schemeClr val="dk1"/>
              </a:buClr>
              <a:buSzPts val="1100"/>
              <a:buFont typeface="Arial"/>
              <a:buNone/>
            </a:pPr>
            <a:r>
              <a:rPr b="0" i="0" lang="en" sz="1200" u="none" cap="none" strike="noStrike">
                <a:solidFill>
                  <a:srgbClr val="333333"/>
                </a:solidFill>
                <a:latin typeface="Arial"/>
                <a:ea typeface="Arial"/>
                <a:cs typeface="Arial"/>
                <a:sym typeface="Arial"/>
              </a:rPr>
              <a:t>	{</a:t>
            </a:r>
            <a:endParaRPr b="0" i="0" sz="1200" u="none" cap="none" strike="noStrike">
              <a:solidFill>
                <a:srgbClr val="333333"/>
              </a:solidFill>
              <a:latin typeface="Arial"/>
              <a:ea typeface="Arial"/>
              <a:cs typeface="Arial"/>
              <a:sym typeface="Arial"/>
            </a:endParaRPr>
          </a:p>
          <a:p>
            <a:pPr indent="0" lvl="0" marL="914400" marR="0" rtl="0" algn="l">
              <a:lnSpc>
                <a:spcPct val="115000"/>
              </a:lnSpc>
              <a:spcBef>
                <a:spcPts val="0"/>
              </a:spcBef>
              <a:spcAft>
                <a:spcPts val="0"/>
              </a:spcAft>
              <a:buClr>
                <a:schemeClr val="dk1"/>
              </a:buClr>
              <a:buSzPts val="1100"/>
              <a:buFont typeface="Arial"/>
              <a:buNone/>
            </a:pPr>
            <a:r>
              <a:rPr b="0" i="0" lang="en" sz="1200" u="none" cap="none" strike="noStrike">
                <a:solidFill>
                  <a:srgbClr val="333333"/>
                </a:solidFill>
                <a:latin typeface="Arial"/>
                <a:ea typeface="Arial"/>
                <a:cs typeface="Arial"/>
                <a:sym typeface="Arial"/>
              </a:rPr>
              <a:t>        		</a:t>
            </a:r>
            <a:r>
              <a:rPr b="0" i="0" lang="en" sz="1200" u="none" cap="none" strike="noStrike">
                <a:solidFill>
                  <a:srgbClr val="0000FF"/>
                </a:solidFill>
                <a:latin typeface="Arial"/>
                <a:ea typeface="Arial"/>
                <a:cs typeface="Arial"/>
                <a:sym typeface="Arial"/>
              </a:rPr>
              <a:t>return</a:t>
            </a:r>
            <a:r>
              <a:rPr b="0" i="0" lang="en" sz="1200" u="none" cap="none" strike="noStrike">
                <a:solidFill>
                  <a:srgbClr val="333333"/>
                </a:solidFill>
                <a:latin typeface="Arial"/>
                <a:ea typeface="Arial"/>
                <a:cs typeface="Arial"/>
                <a:sym typeface="Arial"/>
              </a:rPr>
              <a:t> returnValue + (firstNumber + secondNumber);</a:t>
            </a:r>
            <a:endParaRPr b="0" i="0" sz="1200" u="none" cap="none" strike="noStrike">
              <a:solidFill>
                <a:srgbClr val="333333"/>
              </a:solidFill>
              <a:latin typeface="Arial"/>
              <a:ea typeface="Arial"/>
              <a:cs typeface="Arial"/>
              <a:sym typeface="Arial"/>
            </a:endParaRPr>
          </a:p>
          <a:p>
            <a:pPr indent="0" lvl="0" marL="914400" marR="0" rtl="0" algn="l">
              <a:lnSpc>
                <a:spcPct val="115000"/>
              </a:lnSpc>
              <a:spcBef>
                <a:spcPts val="0"/>
              </a:spcBef>
              <a:spcAft>
                <a:spcPts val="0"/>
              </a:spcAft>
              <a:buClr>
                <a:schemeClr val="dk2"/>
              </a:buClr>
              <a:buSzPts val="1800"/>
              <a:buFont typeface="Arial"/>
              <a:buNone/>
            </a:pPr>
            <a:r>
              <a:rPr b="0" i="0" lang="en" sz="1200" u="none" cap="none" strike="noStrike">
                <a:solidFill>
                  <a:srgbClr val="333333"/>
                </a:solidFill>
                <a:latin typeface="Arial"/>
                <a:ea typeface="Arial"/>
                <a:cs typeface="Arial"/>
                <a:sym typeface="Arial"/>
              </a:rPr>
              <a:t>	}</a:t>
            </a:r>
            <a:endParaRPr b="0" i="0" sz="1200" u="none" cap="none" strike="noStrike">
              <a:solidFill>
                <a:srgbClr val="333333"/>
              </a:solidFill>
              <a:latin typeface="Arial"/>
              <a:ea typeface="Arial"/>
              <a:cs typeface="Arial"/>
              <a:sym typeface="Arial"/>
            </a:endParaRPr>
          </a:p>
          <a:p>
            <a:pPr indent="0" lvl="0" marL="457200" marR="0" rtl="0" algn="l">
              <a:lnSpc>
                <a:spcPct val="115000"/>
              </a:lnSpc>
              <a:spcBef>
                <a:spcPts val="0"/>
              </a:spcBef>
              <a:spcAft>
                <a:spcPts val="0"/>
              </a:spcAft>
              <a:buClr>
                <a:schemeClr val="dk2"/>
              </a:buClr>
              <a:buSzPts val="1800"/>
              <a:buFont typeface="Arial"/>
              <a:buNone/>
            </a:pPr>
            <a:r>
              <a:rPr b="0" i="0" lang="en" sz="1200" u="none" cap="none" strike="noStrike">
                <a:solidFill>
                  <a:srgbClr val="333333"/>
                </a:solidFill>
                <a:latin typeface="Arial"/>
                <a:ea typeface="Arial"/>
                <a:cs typeface="Arial"/>
                <a:sym typeface="Arial"/>
              </a:rPr>
              <a:t>      </a:t>
            </a:r>
            <a:r>
              <a:rPr b="0" i="0" lang="en" sz="1200" u="none" cap="none" strike="noStrike">
                <a:solidFill>
                  <a:srgbClr val="0000FF"/>
                </a:solidFill>
                <a:latin typeface="Arial"/>
                <a:ea typeface="Arial"/>
                <a:cs typeface="Arial"/>
                <a:sym typeface="Arial"/>
              </a:rPr>
              <a:t>return</a:t>
            </a:r>
            <a:r>
              <a:rPr b="0" i="0" lang="en" sz="1200" u="none" cap="none" strike="noStrike">
                <a:solidFill>
                  <a:srgbClr val="333333"/>
                </a:solidFill>
                <a:latin typeface="Arial"/>
                <a:ea typeface="Arial"/>
                <a:cs typeface="Arial"/>
                <a:sym typeface="Arial"/>
              </a:rPr>
              <a:t> add();      //return add</a:t>
            </a:r>
            <a:endParaRPr b="0" i="0" sz="1200" u="none" cap="none" strike="noStrike">
              <a:solidFill>
                <a:srgbClr val="333333"/>
              </a:solidFill>
              <a:latin typeface="Arial"/>
              <a:ea typeface="Arial"/>
              <a:cs typeface="Arial"/>
              <a:sym typeface="Arial"/>
            </a:endParaRPr>
          </a:p>
          <a:p>
            <a:pPr indent="0" lvl="0" marL="457200" marR="0" rtl="0" algn="l">
              <a:lnSpc>
                <a:spcPct val="115000"/>
              </a:lnSpc>
              <a:spcBef>
                <a:spcPts val="0"/>
              </a:spcBef>
              <a:spcAft>
                <a:spcPts val="0"/>
              </a:spcAft>
              <a:buClr>
                <a:schemeClr val="dk1"/>
              </a:buClr>
              <a:buSzPts val="1100"/>
              <a:buFont typeface="Arial"/>
              <a:buNone/>
            </a:pPr>
            <a:r>
              <a:rPr b="0" i="0" lang="en" sz="1200" u="none" cap="none" strike="noStrike">
                <a:solidFill>
                  <a:srgbClr val="333333"/>
                </a:solidFill>
                <a:latin typeface="Arial"/>
                <a:ea typeface="Arial"/>
                <a:cs typeface="Arial"/>
                <a:sym typeface="Arial"/>
              </a:rPr>
              <a:t>}</a:t>
            </a:r>
            <a:endParaRPr b="0" i="0" sz="1200" u="none" cap="none" strike="noStrike">
              <a:solidFill>
                <a:srgbClr val="333333"/>
              </a:solidFill>
              <a:latin typeface="Arial"/>
              <a:ea typeface="Arial"/>
              <a:cs typeface="Arial"/>
              <a:sym typeface="Arial"/>
            </a:endParaRPr>
          </a:p>
          <a:p>
            <a:pPr indent="0" lvl="0" marL="457200" marR="0" rtl="0" algn="l">
              <a:lnSpc>
                <a:spcPct val="115000"/>
              </a:lnSpc>
              <a:spcBef>
                <a:spcPts val="0"/>
              </a:spcBef>
              <a:spcAft>
                <a:spcPts val="0"/>
              </a:spcAft>
              <a:buClr>
                <a:schemeClr val="dk1"/>
              </a:buClr>
              <a:buSzPts val="1100"/>
              <a:buFont typeface="Arial"/>
              <a:buNone/>
            </a:pPr>
            <a:r>
              <a:t/>
            </a:r>
            <a:endParaRPr b="0" i="0" sz="1200" u="none" cap="none" strike="noStrike">
              <a:solidFill>
                <a:srgbClr val="333333"/>
              </a:solidFill>
              <a:latin typeface="Arial"/>
              <a:ea typeface="Arial"/>
              <a:cs typeface="Arial"/>
              <a:sym typeface="Arial"/>
            </a:endParaRPr>
          </a:p>
          <a:p>
            <a:pPr indent="0" lvl="0" marL="457200" marR="0" rtl="0" algn="l">
              <a:lnSpc>
                <a:spcPct val="115000"/>
              </a:lnSpc>
              <a:spcBef>
                <a:spcPts val="0"/>
              </a:spcBef>
              <a:spcAft>
                <a:spcPts val="0"/>
              </a:spcAft>
              <a:buClr>
                <a:schemeClr val="dk1"/>
              </a:buClr>
              <a:buSzPts val="1100"/>
              <a:buFont typeface="Arial"/>
              <a:buNone/>
            </a:pPr>
            <a:r>
              <a:rPr b="0" i="0" lang="en" sz="1200" u="none" cap="none" strike="noStrike">
                <a:solidFill>
                  <a:srgbClr val="0000FF"/>
                </a:solidFill>
                <a:latin typeface="Arial"/>
                <a:ea typeface="Arial"/>
                <a:cs typeface="Arial"/>
                <a:sym typeface="Arial"/>
              </a:rPr>
              <a:t>var</a:t>
            </a:r>
            <a:r>
              <a:rPr b="0" i="0" lang="en" sz="1200" u="none" cap="none" strike="noStrike">
                <a:solidFill>
                  <a:srgbClr val="333333"/>
                </a:solidFill>
                <a:latin typeface="Arial"/>
                <a:ea typeface="Arial"/>
                <a:cs typeface="Arial"/>
                <a:sym typeface="Arial"/>
              </a:rPr>
              <a:t> result = addNumbers(10, 20);</a:t>
            </a:r>
            <a:endParaRPr b="0" i="0" sz="1200" u="none" cap="none" strike="noStrike">
              <a:solidFill>
                <a:srgbClr val="333333"/>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rgbClr val="333333"/>
              </a:solidFill>
              <a:latin typeface="Arial"/>
              <a:ea typeface="Arial"/>
              <a:cs typeface="Arial"/>
              <a:sym typeface="Arial"/>
            </a:endParaRPr>
          </a:p>
          <a:p>
            <a:pPr indent="0" lvl="0" marL="0" marR="0" rtl="0" algn="l">
              <a:lnSpc>
                <a:spcPct val="115000"/>
              </a:lnSpc>
              <a:spcBef>
                <a:spcPts val="0"/>
              </a:spcBef>
              <a:spcAft>
                <a:spcPts val="1600"/>
              </a:spcAft>
              <a:buClr>
                <a:schemeClr val="dk2"/>
              </a:buClr>
              <a:buSzPts val="1800"/>
              <a:buFont typeface="Arial"/>
              <a:buNone/>
            </a:pPr>
            <a:r>
              <a:t/>
            </a:r>
            <a:endParaRPr b="0" i="0" sz="1100" u="none" cap="none" strike="noStrike">
              <a:solidFill>
                <a:srgbClr val="000000"/>
              </a:solidFill>
              <a:highlight>
                <a:srgbClr val="FFFFFF"/>
              </a:highlight>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Closures</a:t>
            </a:r>
            <a:endParaRPr b="0" i="0" sz="2800" u="none" cap="none" strike="noStrike">
              <a:solidFill>
                <a:schemeClr val="dk1"/>
              </a:solidFill>
              <a:latin typeface="Arial"/>
              <a:ea typeface="Arial"/>
              <a:cs typeface="Arial"/>
              <a:sym typeface="Arial"/>
            </a:endParaRPr>
          </a:p>
        </p:txBody>
      </p:sp>
      <p:sp>
        <p:nvSpPr>
          <p:cNvPr id="349" name="Google Shape;349;p36"/>
          <p:cNvSpPr txBox="1"/>
          <p:nvPr>
            <p:ph idx="1" type="body"/>
          </p:nvPr>
        </p:nvSpPr>
        <p:spPr>
          <a:xfrm>
            <a:off x="1199325" y="1248775"/>
            <a:ext cx="6211200" cy="3424800"/>
          </a:xfrm>
          <a:prstGeom prst="rect">
            <a:avLst/>
          </a:prstGeom>
          <a:noFill/>
          <a:ln>
            <a:noFill/>
          </a:ln>
        </p:spPr>
        <p:txBody>
          <a:bodyPr anchorCtr="0" anchor="t" bIns="91425" lIns="91425" spcFirstLastPara="1" rIns="91425" wrap="square" tIns="91425">
            <a:noAutofit/>
          </a:bodyPr>
          <a:lstStyle/>
          <a:p>
            <a:pPr indent="0" lvl="0" marL="0" marR="0" rtl="0" algn="l">
              <a:lnSpc>
                <a:spcPct val="97826"/>
              </a:lnSpc>
              <a:spcBef>
                <a:spcPts val="0"/>
              </a:spcBef>
              <a:spcAft>
                <a:spcPts val="0"/>
              </a:spcAft>
              <a:buClr>
                <a:schemeClr val="dk1"/>
              </a:buClr>
              <a:buSzPts val="1100"/>
              <a:buFont typeface="Arial"/>
              <a:buNone/>
            </a:pPr>
            <a:r>
              <a:rPr b="0" i="0" lang="en" sz="1200" u="none" cap="none" strike="noStrike">
                <a:solidFill>
                  <a:srgbClr val="000000"/>
                </a:solidFill>
                <a:latin typeface="Courier New"/>
                <a:ea typeface="Courier New"/>
                <a:cs typeface="Courier New"/>
                <a:sym typeface="Courier New"/>
              </a:rPr>
              <a:t>function Name(firstName) {</a:t>
            </a:r>
            <a:endParaRPr b="0" i="0" sz="1200" u="none" cap="none" strike="noStrike">
              <a:solidFill>
                <a:srgbClr val="000000"/>
              </a:solidFill>
              <a:latin typeface="Courier New"/>
              <a:ea typeface="Courier New"/>
              <a:cs typeface="Courier New"/>
              <a:sym typeface="Courier New"/>
            </a:endParaRPr>
          </a:p>
          <a:p>
            <a:pPr indent="0" lvl="0" marL="0" marR="0" rtl="0" algn="l">
              <a:lnSpc>
                <a:spcPct val="97826"/>
              </a:lnSpc>
              <a:spcBef>
                <a:spcPts val="0"/>
              </a:spcBef>
              <a:spcAft>
                <a:spcPts val="0"/>
              </a:spcAft>
              <a:buClr>
                <a:schemeClr val="dk1"/>
              </a:buClr>
              <a:buSzPts val="1100"/>
              <a:buFont typeface="Arial"/>
              <a:buNone/>
            </a:pPr>
            <a:r>
              <a:rPr b="0" i="0" lang="en" sz="1200" u="none" cap="none" strike="noStrike">
                <a:solidFill>
                  <a:srgbClr val="000000"/>
                </a:solidFill>
                <a:latin typeface="Courier New"/>
                <a:ea typeface="Courier New"/>
                <a:cs typeface="Courier New"/>
                <a:sym typeface="Courier New"/>
              </a:rPr>
              <a:t>	var lastName = 'ggk';</a:t>
            </a:r>
            <a:endParaRPr b="0" i="0" sz="1200" u="none" cap="none" strike="noStrike">
              <a:solidFill>
                <a:srgbClr val="000000"/>
              </a:solidFill>
              <a:latin typeface="Courier New"/>
              <a:ea typeface="Courier New"/>
              <a:cs typeface="Courier New"/>
              <a:sym typeface="Courier New"/>
            </a:endParaRPr>
          </a:p>
          <a:p>
            <a:pPr indent="0" lvl="0" marL="0" marR="0" rtl="0" algn="l">
              <a:lnSpc>
                <a:spcPct val="97826"/>
              </a:lnSpc>
              <a:spcBef>
                <a:spcPts val="0"/>
              </a:spcBef>
              <a:spcAft>
                <a:spcPts val="0"/>
              </a:spcAft>
              <a:buClr>
                <a:schemeClr val="dk1"/>
              </a:buClr>
              <a:buSzPts val="1100"/>
              <a:buFont typeface="Arial"/>
              <a:buNone/>
            </a:pPr>
            <a:r>
              <a:rPr b="0" i="0" lang="en" sz="1200" u="none" cap="none" strike="noStrike">
                <a:solidFill>
                  <a:srgbClr val="000000"/>
                </a:solidFill>
                <a:latin typeface="Courier New"/>
                <a:ea typeface="Courier New"/>
                <a:cs typeface="Courier New"/>
                <a:sym typeface="Courier New"/>
              </a:rPr>
              <a:t>	function fullName(){</a:t>
            </a:r>
            <a:endParaRPr b="0" i="0" sz="1200" u="none" cap="none" strike="noStrike">
              <a:solidFill>
                <a:srgbClr val="000000"/>
              </a:solidFill>
              <a:latin typeface="Courier New"/>
              <a:ea typeface="Courier New"/>
              <a:cs typeface="Courier New"/>
              <a:sym typeface="Courier New"/>
            </a:endParaRPr>
          </a:p>
          <a:p>
            <a:pPr indent="0" lvl="0" marL="0" marR="0" rtl="0" algn="l">
              <a:lnSpc>
                <a:spcPct val="97826"/>
              </a:lnSpc>
              <a:spcBef>
                <a:spcPts val="0"/>
              </a:spcBef>
              <a:spcAft>
                <a:spcPts val="0"/>
              </a:spcAft>
              <a:buClr>
                <a:schemeClr val="dk1"/>
              </a:buClr>
              <a:buSzPts val="1100"/>
              <a:buFont typeface="Arial"/>
              <a:buNone/>
            </a:pPr>
            <a:r>
              <a:rPr b="0" i="0" lang="en" sz="1200" u="none" cap="none" strike="noStrike">
                <a:solidFill>
                  <a:srgbClr val="000000"/>
                </a:solidFill>
                <a:latin typeface="Courier New"/>
                <a:ea typeface="Courier New"/>
                <a:cs typeface="Courier New"/>
                <a:sym typeface="Courier New"/>
              </a:rPr>
              <a:t>    return firstName+" "+lastName</a:t>
            </a:r>
            <a:endParaRPr b="0" i="0" sz="1200" u="none" cap="none" strike="noStrike">
              <a:solidFill>
                <a:srgbClr val="000000"/>
              </a:solidFill>
              <a:latin typeface="Courier New"/>
              <a:ea typeface="Courier New"/>
              <a:cs typeface="Courier New"/>
              <a:sym typeface="Courier New"/>
            </a:endParaRPr>
          </a:p>
          <a:p>
            <a:pPr indent="0" lvl="0" marL="0" marR="0" rtl="0" algn="l">
              <a:lnSpc>
                <a:spcPct val="97826"/>
              </a:lnSpc>
              <a:spcBef>
                <a:spcPts val="0"/>
              </a:spcBef>
              <a:spcAft>
                <a:spcPts val="0"/>
              </a:spcAft>
              <a:buClr>
                <a:schemeClr val="dk1"/>
              </a:buClr>
              <a:buSzPts val="1100"/>
              <a:buFont typeface="Arial"/>
              <a:buNone/>
            </a:pPr>
            <a:r>
              <a:rPr b="0" i="0" lang="en" sz="1200" u="none" cap="none" strike="noStrike">
                <a:solidFill>
                  <a:srgbClr val="000000"/>
                </a:solidFill>
                <a:latin typeface="Courier New"/>
                <a:ea typeface="Courier New"/>
                <a:cs typeface="Courier New"/>
                <a:sym typeface="Courier New"/>
              </a:rPr>
              <a:t>  }</a:t>
            </a:r>
            <a:endParaRPr b="0" i="0" sz="1200" u="none" cap="none" strike="noStrike">
              <a:solidFill>
                <a:srgbClr val="000000"/>
              </a:solidFill>
              <a:latin typeface="Courier New"/>
              <a:ea typeface="Courier New"/>
              <a:cs typeface="Courier New"/>
              <a:sym typeface="Courier New"/>
            </a:endParaRPr>
          </a:p>
          <a:p>
            <a:pPr indent="0" lvl="0" marL="0" marR="0" rtl="0" algn="l">
              <a:lnSpc>
                <a:spcPct val="97826"/>
              </a:lnSpc>
              <a:spcBef>
                <a:spcPts val="0"/>
              </a:spcBef>
              <a:spcAft>
                <a:spcPts val="0"/>
              </a:spcAft>
              <a:buClr>
                <a:schemeClr val="dk1"/>
              </a:buClr>
              <a:buSzPts val="1100"/>
              <a:buFont typeface="Arial"/>
              <a:buNone/>
            </a:pPr>
            <a:r>
              <a:rPr b="0" i="0" lang="en" sz="1200" u="none" cap="none" strike="noStrike">
                <a:solidFill>
                  <a:srgbClr val="000000"/>
                </a:solidFill>
                <a:latin typeface="Courier New"/>
                <a:ea typeface="Courier New"/>
                <a:cs typeface="Courier New"/>
                <a:sym typeface="Courier New"/>
              </a:rPr>
              <a:t>  return fullName;</a:t>
            </a:r>
            <a:endParaRPr b="0" i="0" sz="1200" u="none" cap="none" strike="noStrike">
              <a:solidFill>
                <a:srgbClr val="000000"/>
              </a:solidFill>
              <a:latin typeface="Courier New"/>
              <a:ea typeface="Courier New"/>
              <a:cs typeface="Courier New"/>
              <a:sym typeface="Courier New"/>
            </a:endParaRPr>
          </a:p>
          <a:p>
            <a:pPr indent="0" lvl="0" marL="0" marR="0" rtl="0" algn="l">
              <a:lnSpc>
                <a:spcPct val="97826"/>
              </a:lnSpc>
              <a:spcBef>
                <a:spcPts val="0"/>
              </a:spcBef>
              <a:spcAft>
                <a:spcPts val="0"/>
              </a:spcAft>
              <a:buClr>
                <a:schemeClr val="dk1"/>
              </a:buClr>
              <a:buSzPts val="1100"/>
              <a:buFont typeface="Arial"/>
              <a:buNone/>
            </a:pPr>
            <a:r>
              <a:rPr b="0" i="0" lang="en" sz="1200" u="none" cap="none" strike="noStrike">
                <a:solidFill>
                  <a:srgbClr val="000000"/>
                </a:solidFill>
                <a:latin typeface="Courier New"/>
                <a:ea typeface="Courier New"/>
                <a:cs typeface="Courier New"/>
                <a:sym typeface="Courier New"/>
              </a:rPr>
              <a:t>}</a:t>
            </a:r>
            <a:endParaRPr b="0" i="0" sz="1200" u="none" cap="none" strike="noStrike">
              <a:solidFill>
                <a:srgbClr val="000000"/>
              </a:solidFill>
              <a:latin typeface="Courier New"/>
              <a:ea typeface="Courier New"/>
              <a:cs typeface="Courier New"/>
              <a:sym typeface="Courier New"/>
            </a:endParaRPr>
          </a:p>
          <a:p>
            <a:pPr indent="0" lvl="0" marL="0" marR="0" rtl="0" algn="l">
              <a:lnSpc>
                <a:spcPct val="97826"/>
              </a:lnSpc>
              <a:spcBef>
                <a:spcPts val="0"/>
              </a:spcBef>
              <a:spcAft>
                <a:spcPts val="0"/>
              </a:spcAft>
              <a:buClr>
                <a:schemeClr val="dk2"/>
              </a:buClr>
              <a:buSzPts val="1800"/>
              <a:buFont typeface="Arial"/>
              <a:buNone/>
            </a:pPr>
            <a:r>
              <a:rPr b="0" i="0" lang="en" sz="1200" u="none" cap="none" strike="noStrike">
                <a:solidFill>
                  <a:srgbClr val="000000"/>
                </a:solidFill>
                <a:latin typeface="Courier New"/>
                <a:ea typeface="Courier New"/>
                <a:cs typeface="Courier New"/>
                <a:sym typeface="Courier New"/>
              </a:rPr>
              <a:t>var nm = Name("FN");</a:t>
            </a:r>
            <a:endParaRPr b="0" i="0" sz="1200" u="none" cap="none" strike="noStrike">
              <a:solidFill>
                <a:srgbClr val="000000"/>
              </a:solidFill>
              <a:latin typeface="Courier New"/>
              <a:ea typeface="Courier New"/>
              <a:cs typeface="Courier New"/>
              <a:sym typeface="Courier New"/>
            </a:endParaRPr>
          </a:p>
          <a:p>
            <a:pPr indent="0" lvl="0" marL="0" marR="0" rtl="0" algn="l">
              <a:lnSpc>
                <a:spcPct val="97826"/>
              </a:lnSpc>
              <a:spcBef>
                <a:spcPts val="0"/>
              </a:spcBef>
              <a:spcAft>
                <a:spcPts val="0"/>
              </a:spcAft>
              <a:buClr>
                <a:schemeClr val="dk2"/>
              </a:buClr>
              <a:buSzPts val="1800"/>
              <a:buFont typeface="Arial"/>
              <a:buNone/>
            </a:pPr>
            <a:r>
              <a:rPr b="0" i="0" lang="en" sz="1200" u="none" cap="none" strike="noStrike">
                <a:solidFill>
                  <a:srgbClr val="000000"/>
                </a:solidFill>
                <a:latin typeface="Courier New"/>
                <a:ea typeface="Courier New"/>
                <a:cs typeface="Courier New"/>
                <a:sym typeface="Courier New"/>
              </a:rPr>
              <a:t>nm();</a:t>
            </a:r>
            <a:r>
              <a:rPr b="0" i="0" lang="en" sz="1200" u="none" cap="none" strike="noStrike">
                <a:solidFill>
                  <a:srgbClr val="000000"/>
                </a:solidFill>
                <a:latin typeface="Arial"/>
                <a:ea typeface="Arial"/>
                <a:cs typeface="Arial"/>
                <a:sym typeface="Arial"/>
              </a:rPr>
              <a:t>	</a:t>
            </a:r>
            <a:r>
              <a:rPr b="0" i="0" lang="en" sz="1200" u="none" cap="none" strike="noStrike">
                <a:solidFill>
                  <a:srgbClr val="4C6D75"/>
                </a:solidFill>
                <a:latin typeface="Arial"/>
                <a:ea typeface="Arial"/>
                <a:cs typeface="Arial"/>
                <a:sym typeface="Arial"/>
              </a:rPr>
              <a:t>					</a:t>
            </a:r>
            <a:r>
              <a:rPr b="0" i="0" lang="en" sz="1200" u="none" cap="none" strike="noStrike">
                <a:solidFill>
                  <a:srgbClr val="000000"/>
                </a:solidFill>
                <a:latin typeface="Arial"/>
                <a:ea typeface="Arial"/>
                <a:cs typeface="Arial"/>
                <a:sym typeface="Arial"/>
              </a:rPr>
              <a:t>function fullName(firstName){</a:t>
            </a:r>
            <a:endParaRPr b="0" i="0" sz="1200" u="none" cap="none" strike="noStrike">
              <a:solidFill>
                <a:srgbClr val="000000"/>
              </a:solidFill>
              <a:latin typeface="Arial"/>
              <a:ea typeface="Arial"/>
              <a:cs typeface="Arial"/>
              <a:sym typeface="Arial"/>
            </a:endParaRPr>
          </a:p>
          <a:p>
            <a:pPr indent="0" lvl="0" marL="3200400" marR="0" rtl="0" algn="l">
              <a:lnSpc>
                <a:spcPct val="97826"/>
              </a:lnSpc>
              <a:spcBef>
                <a:spcPts val="0"/>
              </a:spcBef>
              <a:spcAft>
                <a:spcPts val="0"/>
              </a:spcAft>
              <a:buClr>
                <a:schemeClr val="dk1"/>
              </a:buClr>
              <a:buSzPts val="1100"/>
              <a:buFont typeface="Arial"/>
              <a:buNone/>
            </a:pPr>
            <a:r>
              <a:rPr b="0" i="0" lang="en" sz="1200" u="none" cap="none" strike="noStrike">
                <a:solidFill>
                  <a:srgbClr val="000000"/>
                </a:solidFill>
                <a:latin typeface="Arial"/>
                <a:ea typeface="Arial"/>
                <a:cs typeface="Arial"/>
                <a:sym typeface="Arial"/>
              </a:rPr>
              <a:t>    return firstName+" "+lastName</a:t>
            </a:r>
            <a:endParaRPr b="0" i="0" sz="1200" u="none" cap="none" strike="noStrike">
              <a:solidFill>
                <a:srgbClr val="000000"/>
              </a:solidFill>
              <a:latin typeface="Arial"/>
              <a:ea typeface="Arial"/>
              <a:cs typeface="Arial"/>
              <a:sym typeface="Arial"/>
            </a:endParaRPr>
          </a:p>
          <a:p>
            <a:pPr indent="0" lvl="0" marL="3200400" marR="0" rtl="0" algn="l">
              <a:lnSpc>
                <a:spcPct val="100000"/>
              </a:lnSpc>
              <a:spcBef>
                <a:spcPts val="0"/>
              </a:spcBef>
              <a:spcAft>
                <a:spcPts val="0"/>
              </a:spcAft>
              <a:buClr>
                <a:schemeClr val="dk1"/>
              </a:buClr>
              <a:buSzPts val="1100"/>
              <a:buFont typeface="Arial"/>
              <a:buNone/>
            </a:pPr>
            <a:r>
              <a:rPr b="0" i="0" lang="en"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a:p>
            <a:pPr indent="0" lvl="0" marL="3200400" marR="0" rtl="0" algn="l">
              <a:lnSpc>
                <a:spcPct val="97826"/>
              </a:lnSpc>
              <a:spcBef>
                <a:spcPts val="0"/>
              </a:spcBef>
              <a:spcAft>
                <a:spcPts val="0"/>
              </a:spcAft>
              <a:buClr>
                <a:schemeClr val="dk1"/>
              </a:buClr>
              <a:buSzPts val="1100"/>
              <a:buFont typeface="Arial"/>
              <a:buNone/>
            </a:pPr>
            <a:r>
              <a:rPr b="0" i="0" lang="en" sz="1200" u="none" cap="none" strike="noStrike">
                <a:solidFill>
                  <a:srgbClr val="000000"/>
                </a:solidFill>
                <a:latin typeface="Arial"/>
                <a:ea typeface="Arial"/>
                <a:cs typeface="Arial"/>
                <a:sym typeface="Arial"/>
              </a:rPr>
              <a:t>function Name(firstName) {</a:t>
            </a:r>
            <a:endParaRPr b="0" i="0" sz="1200" u="none" cap="none" strike="noStrike">
              <a:solidFill>
                <a:srgbClr val="000000"/>
              </a:solidFill>
              <a:latin typeface="Arial"/>
              <a:ea typeface="Arial"/>
              <a:cs typeface="Arial"/>
              <a:sym typeface="Arial"/>
            </a:endParaRPr>
          </a:p>
          <a:p>
            <a:pPr indent="0" lvl="0" marL="3200400" marR="0" rtl="0" algn="l">
              <a:lnSpc>
                <a:spcPct val="97826"/>
              </a:lnSpc>
              <a:spcBef>
                <a:spcPts val="0"/>
              </a:spcBef>
              <a:spcAft>
                <a:spcPts val="0"/>
              </a:spcAft>
              <a:buClr>
                <a:schemeClr val="dk1"/>
              </a:buClr>
              <a:buSzPts val="1100"/>
              <a:buFont typeface="Arial"/>
              <a:buNone/>
            </a:pPr>
            <a:r>
              <a:rPr b="0" i="0" lang="en" sz="1200" u="none" cap="none" strike="noStrike">
                <a:solidFill>
                  <a:srgbClr val="000000"/>
                </a:solidFill>
                <a:latin typeface="Arial"/>
                <a:ea typeface="Arial"/>
                <a:cs typeface="Arial"/>
                <a:sym typeface="Arial"/>
              </a:rPr>
              <a:t>	var lastName = 'ggk';</a:t>
            </a:r>
            <a:endParaRPr b="0" i="0" sz="1200" u="none" cap="none" strike="noStrike">
              <a:solidFill>
                <a:srgbClr val="000000"/>
              </a:solidFill>
              <a:latin typeface="Arial"/>
              <a:ea typeface="Arial"/>
              <a:cs typeface="Arial"/>
              <a:sym typeface="Arial"/>
            </a:endParaRPr>
          </a:p>
          <a:p>
            <a:pPr indent="0" lvl="0" marL="3200400" marR="0" rtl="0" algn="l">
              <a:lnSpc>
                <a:spcPct val="97826"/>
              </a:lnSpc>
              <a:spcBef>
                <a:spcPts val="0"/>
              </a:spcBef>
              <a:spcAft>
                <a:spcPts val="0"/>
              </a:spcAft>
              <a:buClr>
                <a:schemeClr val="dk1"/>
              </a:buClr>
              <a:buSzPts val="1100"/>
              <a:buFont typeface="Arial"/>
              <a:buNone/>
            </a:pPr>
            <a:r>
              <a:rPr b="0" i="0" lang="en" sz="1200" u="none" cap="none" strike="noStrike">
                <a:solidFill>
                  <a:srgbClr val="000000"/>
                </a:solidFill>
                <a:latin typeface="Arial"/>
                <a:ea typeface="Arial"/>
                <a:cs typeface="Arial"/>
                <a:sym typeface="Arial"/>
              </a:rPr>
              <a:t>	fName = fullName(firstName);</a:t>
            </a:r>
            <a:endParaRPr b="0" i="0" sz="1200" u="none" cap="none" strike="noStrike">
              <a:solidFill>
                <a:srgbClr val="000000"/>
              </a:solidFill>
              <a:latin typeface="Arial"/>
              <a:ea typeface="Arial"/>
              <a:cs typeface="Arial"/>
              <a:sym typeface="Arial"/>
            </a:endParaRPr>
          </a:p>
          <a:p>
            <a:pPr indent="0" lvl="0" marL="3200400" marR="0" rtl="0" algn="l">
              <a:lnSpc>
                <a:spcPct val="97826"/>
              </a:lnSpc>
              <a:spcBef>
                <a:spcPts val="0"/>
              </a:spcBef>
              <a:spcAft>
                <a:spcPts val="0"/>
              </a:spcAft>
              <a:buClr>
                <a:schemeClr val="dk1"/>
              </a:buClr>
              <a:buSzPts val="1100"/>
              <a:buFont typeface="Arial"/>
              <a:buNone/>
            </a:pPr>
            <a:r>
              <a:rPr b="0" i="0" lang="en" sz="1200" u="none" cap="none" strike="noStrike">
                <a:solidFill>
                  <a:srgbClr val="000000"/>
                </a:solidFill>
                <a:latin typeface="Arial"/>
                <a:ea typeface="Arial"/>
                <a:cs typeface="Arial"/>
                <a:sym typeface="Arial"/>
              </a:rPr>
              <a:t> 	 return fName;</a:t>
            </a:r>
            <a:endParaRPr b="0" i="0" sz="1200" u="none" cap="none" strike="noStrike">
              <a:solidFill>
                <a:srgbClr val="000000"/>
              </a:solidFill>
              <a:latin typeface="Arial"/>
              <a:ea typeface="Arial"/>
              <a:cs typeface="Arial"/>
              <a:sym typeface="Arial"/>
            </a:endParaRPr>
          </a:p>
          <a:p>
            <a:pPr indent="0" lvl="0" marL="3200400" marR="0" rtl="0" algn="l">
              <a:lnSpc>
                <a:spcPct val="97826"/>
              </a:lnSpc>
              <a:spcBef>
                <a:spcPts val="0"/>
              </a:spcBef>
              <a:spcAft>
                <a:spcPts val="0"/>
              </a:spcAft>
              <a:buClr>
                <a:schemeClr val="dk1"/>
              </a:buClr>
              <a:buSzPts val="1100"/>
              <a:buFont typeface="Arial"/>
              <a:buNone/>
            </a:pPr>
            <a:r>
              <a:rPr b="0" i="0" lang="en" sz="1200" u="none" cap="none" strike="noStrike">
                <a:solidFill>
                  <a:srgbClr val="000000"/>
                </a:solidFill>
                <a:latin typeface="Arial"/>
                <a:ea typeface="Arial"/>
                <a:cs typeface="Arial"/>
                <a:sym typeface="Arial"/>
              </a:rPr>
              <a:t>}</a:t>
            </a:r>
            <a:endParaRPr b="0" i="0" sz="1200" u="none" cap="none" strike="noStrike">
              <a:solidFill>
                <a:srgbClr val="000000"/>
              </a:solidFill>
              <a:latin typeface="Arial"/>
              <a:ea typeface="Arial"/>
              <a:cs typeface="Arial"/>
              <a:sym typeface="Arial"/>
            </a:endParaRPr>
          </a:p>
          <a:p>
            <a:pPr indent="0" lvl="0" marL="3200400" marR="0" rtl="0" algn="l">
              <a:lnSpc>
                <a:spcPct val="97826"/>
              </a:lnSpc>
              <a:spcBef>
                <a:spcPts val="0"/>
              </a:spcBef>
              <a:spcAft>
                <a:spcPts val="0"/>
              </a:spcAft>
              <a:buClr>
                <a:schemeClr val="dk1"/>
              </a:buClr>
              <a:buSzPts val="1100"/>
              <a:buFont typeface="Arial"/>
              <a:buNone/>
            </a:pPr>
            <a:r>
              <a:rPr b="0" i="0" lang="en" sz="1200" u="none" cap="none" strike="noStrike">
                <a:solidFill>
                  <a:srgbClr val="000000"/>
                </a:solidFill>
                <a:latin typeface="Arial"/>
                <a:ea typeface="Arial"/>
                <a:cs typeface="Arial"/>
                <a:sym typeface="Arial"/>
              </a:rPr>
              <a:t>var nm = Name("FN");</a:t>
            </a:r>
            <a:endParaRPr b="0" i="0" sz="1200" u="none" cap="none" strike="noStrike">
              <a:solidFill>
                <a:srgbClr val="000000"/>
              </a:solidFill>
              <a:latin typeface="Arial"/>
              <a:ea typeface="Arial"/>
              <a:cs typeface="Arial"/>
              <a:sym typeface="Arial"/>
            </a:endParaRPr>
          </a:p>
          <a:p>
            <a:pPr indent="0" lvl="0" marL="3200400" marR="0" rtl="0" algn="l">
              <a:lnSpc>
                <a:spcPct val="97826"/>
              </a:lnSpc>
              <a:spcBef>
                <a:spcPts val="0"/>
              </a:spcBef>
              <a:spcAft>
                <a:spcPts val="0"/>
              </a:spcAft>
              <a:buClr>
                <a:schemeClr val="dk1"/>
              </a:buClr>
              <a:buSzPts val="1100"/>
              <a:buFont typeface="Arial"/>
              <a:buNone/>
            </a:pPr>
            <a:r>
              <a:rPr b="0" i="0" lang="en" sz="1200" u="none" cap="none" strike="noStrike">
                <a:solidFill>
                  <a:srgbClr val="000000"/>
                </a:solidFill>
                <a:latin typeface="Arial"/>
                <a:ea typeface="Arial"/>
                <a:cs typeface="Arial"/>
                <a:sym typeface="Arial"/>
              </a:rPr>
              <a:t>nm();</a:t>
            </a:r>
            <a:endParaRPr b="0" i="0" sz="1200" u="none" cap="none" strike="noStrike">
              <a:solidFill>
                <a:srgbClr val="000000"/>
              </a:solidFill>
              <a:latin typeface="Arial"/>
              <a:ea typeface="Arial"/>
              <a:cs typeface="Arial"/>
              <a:sym typeface="Arial"/>
            </a:endParaRPr>
          </a:p>
          <a:p>
            <a:pPr indent="0" lvl="0" marL="0" marR="0" rtl="0" algn="l">
              <a:lnSpc>
                <a:spcPct val="97826"/>
              </a:lnSpc>
              <a:spcBef>
                <a:spcPts val="0"/>
              </a:spcBef>
              <a:spcAft>
                <a:spcPts val="0"/>
              </a:spcAft>
              <a:buClr>
                <a:schemeClr val="dk2"/>
              </a:buClr>
              <a:buSzPts val="1800"/>
              <a:buFont typeface="Arial"/>
              <a:buNone/>
            </a:pPr>
            <a:r>
              <a:t/>
            </a:r>
            <a:endParaRPr b="0" i="0" sz="1200" u="none" cap="none" strike="noStrike">
              <a:solidFill>
                <a:srgbClr val="4C6D75"/>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Example</a:t>
            </a:r>
            <a:endParaRPr/>
          </a:p>
        </p:txBody>
      </p:sp>
      <p:sp>
        <p:nvSpPr>
          <p:cNvPr id="355" name="Google Shape;355;p3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var gLogNumber, gIncreaseNumber, gSetNumber;</a:t>
            </a:r>
            <a:endParaRPr/>
          </a:p>
          <a:p>
            <a:pPr indent="0" lvl="0" marL="0" rtl="0" algn="l">
              <a:lnSpc>
                <a:spcPct val="115000"/>
              </a:lnSpc>
              <a:spcBef>
                <a:spcPts val="0"/>
              </a:spcBef>
              <a:spcAft>
                <a:spcPts val="0"/>
              </a:spcAft>
              <a:buClr>
                <a:schemeClr val="dk1"/>
              </a:buClr>
              <a:buSzPts val="1100"/>
              <a:buFont typeface="Arial"/>
              <a:buNone/>
            </a:pPr>
            <a:r>
              <a:rPr lang="en"/>
              <a:t>function setupSomeGlobals() {</a:t>
            </a:r>
            <a:endParaRPr/>
          </a:p>
          <a:p>
            <a:pPr indent="0" lvl="0" marL="0" rtl="0" algn="l">
              <a:lnSpc>
                <a:spcPct val="115000"/>
              </a:lnSpc>
              <a:spcBef>
                <a:spcPts val="0"/>
              </a:spcBef>
              <a:spcAft>
                <a:spcPts val="0"/>
              </a:spcAft>
              <a:buClr>
                <a:schemeClr val="dk1"/>
              </a:buClr>
              <a:buSzPts val="1100"/>
              <a:buFont typeface="Arial"/>
              <a:buNone/>
            </a:pPr>
            <a:r>
              <a:rPr lang="en"/>
              <a:t>  // Local variable that ends up within closure</a:t>
            </a:r>
            <a:endParaRPr/>
          </a:p>
          <a:p>
            <a:pPr indent="0" lvl="0" marL="0" rtl="0" algn="l">
              <a:lnSpc>
                <a:spcPct val="115000"/>
              </a:lnSpc>
              <a:spcBef>
                <a:spcPts val="0"/>
              </a:spcBef>
              <a:spcAft>
                <a:spcPts val="0"/>
              </a:spcAft>
              <a:buClr>
                <a:schemeClr val="dk1"/>
              </a:buClr>
              <a:buSzPts val="1100"/>
              <a:buFont typeface="Arial"/>
              <a:buNone/>
            </a:pPr>
            <a:r>
              <a:rPr lang="en"/>
              <a:t>  var num = 42;</a:t>
            </a:r>
            <a:endParaRPr/>
          </a:p>
          <a:p>
            <a:pPr indent="0" lvl="0" marL="0" rtl="0" algn="l">
              <a:lnSpc>
                <a:spcPct val="115000"/>
              </a:lnSpc>
              <a:spcBef>
                <a:spcPts val="0"/>
              </a:spcBef>
              <a:spcAft>
                <a:spcPts val="0"/>
              </a:spcAft>
              <a:buClr>
                <a:schemeClr val="dk1"/>
              </a:buClr>
              <a:buSzPts val="1100"/>
              <a:buFont typeface="Arial"/>
              <a:buNone/>
            </a:pPr>
            <a:r>
              <a:rPr lang="en"/>
              <a:t>  // Store some references to functions as global variables</a:t>
            </a:r>
            <a:endParaRPr/>
          </a:p>
          <a:p>
            <a:pPr indent="0" lvl="0" marL="0" rtl="0" algn="l">
              <a:lnSpc>
                <a:spcPct val="115000"/>
              </a:lnSpc>
              <a:spcBef>
                <a:spcPts val="0"/>
              </a:spcBef>
              <a:spcAft>
                <a:spcPts val="0"/>
              </a:spcAft>
              <a:buClr>
                <a:schemeClr val="dk1"/>
              </a:buClr>
              <a:buSzPts val="1100"/>
              <a:buFont typeface="Arial"/>
              <a:buNone/>
            </a:pPr>
            <a:r>
              <a:rPr lang="en"/>
              <a:t>  gLogNumber = function() { console.log(num); }</a:t>
            </a:r>
            <a:endParaRPr/>
          </a:p>
          <a:p>
            <a:pPr indent="0" lvl="0" marL="0" rtl="0" algn="l">
              <a:lnSpc>
                <a:spcPct val="115000"/>
              </a:lnSpc>
              <a:spcBef>
                <a:spcPts val="0"/>
              </a:spcBef>
              <a:spcAft>
                <a:spcPts val="0"/>
              </a:spcAft>
              <a:buClr>
                <a:schemeClr val="dk1"/>
              </a:buClr>
              <a:buSzPts val="1100"/>
              <a:buFont typeface="Arial"/>
              <a:buNone/>
            </a:pPr>
            <a:r>
              <a:rPr lang="en"/>
              <a:t>  gIncreaseNumber = function() { num++; }</a:t>
            </a:r>
            <a:endParaRPr/>
          </a:p>
          <a:p>
            <a:pPr indent="0" lvl="0" marL="0" rtl="0" algn="l">
              <a:lnSpc>
                <a:spcPct val="115000"/>
              </a:lnSpc>
              <a:spcBef>
                <a:spcPts val="0"/>
              </a:spcBef>
              <a:spcAft>
                <a:spcPts val="0"/>
              </a:spcAft>
              <a:buClr>
                <a:schemeClr val="dk1"/>
              </a:buClr>
              <a:buSzPts val="1100"/>
              <a:buFont typeface="Arial"/>
              <a:buNone/>
            </a:pPr>
            <a:r>
              <a:rPr lang="en"/>
              <a:t>  gSetNumber = function(x) { num = x; }</a:t>
            </a:r>
            <a:endParaRPr/>
          </a:p>
          <a:p>
            <a:pPr indent="0" lvl="0" marL="0" rtl="0" algn="l">
              <a:lnSpc>
                <a:spcPct val="115000"/>
              </a:lnSpc>
              <a:spcBef>
                <a:spcPts val="0"/>
              </a:spcBef>
              <a:spcAft>
                <a:spcPts val="0"/>
              </a:spcAft>
              <a:buClr>
                <a:schemeClr val="dk1"/>
              </a:buClr>
              <a:buSzPts val="1100"/>
              <a:buFont typeface="Arial"/>
              <a:buNone/>
            </a:pPr>
            <a:r>
              <a:rPr lang="en"/>
              <a:t>}</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SzPts val="1400"/>
              <a:buNone/>
            </a:pPr>
            <a:r>
              <a:t/>
            </a:r>
            <a:endParaRPr/>
          </a:p>
        </p:txBody>
      </p:sp>
      <p:sp>
        <p:nvSpPr>
          <p:cNvPr id="356" name="Google Shape;356;p3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setupSomeGlobals();</a:t>
            </a:r>
            <a:endParaRPr/>
          </a:p>
          <a:p>
            <a:pPr indent="0" lvl="0" marL="0" rtl="0" algn="l">
              <a:lnSpc>
                <a:spcPct val="115000"/>
              </a:lnSpc>
              <a:spcBef>
                <a:spcPts val="0"/>
              </a:spcBef>
              <a:spcAft>
                <a:spcPts val="0"/>
              </a:spcAft>
              <a:buClr>
                <a:schemeClr val="dk1"/>
              </a:buClr>
              <a:buSzPts val="1100"/>
              <a:buFont typeface="Arial"/>
              <a:buNone/>
            </a:pPr>
            <a:r>
              <a:rPr lang="en"/>
              <a:t>gIncreaseNumber();</a:t>
            </a:r>
            <a:endParaRPr/>
          </a:p>
          <a:p>
            <a:pPr indent="0" lvl="0" marL="0" rtl="0" algn="l">
              <a:lnSpc>
                <a:spcPct val="115000"/>
              </a:lnSpc>
              <a:spcBef>
                <a:spcPts val="0"/>
              </a:spcBef>
              <a:spcAft>
                <a:spcPts val="0"/>
              </a:spcAft>
              <a:buClr>
                <a:schemeClr val="dk1"/>
              </a:buClr>
              <a:buSzPts val="1100"/>
              <a:buFont typeface="Arial"/>
              <a:buNone/>
            </a:pPr>
            <a:r>
              <a:rPr lang="en"/>
              <a:t>gLogNumber(); // 43</a:t>
            </a:r>
            <a:endParaRPr/>
          </a:p>
          <a:p>
            <a:pPr indent="0" lvl="0" marL="0" rtl="0" algn="l">
              <a:lnSpc>
                <a:spcPct val="115000"/>
              </a:lnSpc>
              <a:spcBef>
                <a:spcPts val="0"/>
              </a:spcBef>
              <a:spcAft>
                <a:spcPts val="0"/>
              </a:spcAft>
              <a:buClr>
                <a:schemeClr val="dk1"/>
              </a:buClr>
              <a:buSzPts val="1100"/>
              <a:buFont typeface="Arial"/>
              <a:buNone/>
            </a:pPr>
            <a:r>
              <a:rPr lang="en"/>
              <a:t>gSetNumber(5);</a:t>
            </a:r>
            <a:endParaRPr/>
          </a:p>
          <a:p>
            <a:pPr indent="0" lvl="0" marL="0" rtl="0" algn="l">
              <a:lnSpc>
                <a:spcPct val="115000"/>
              </a:lnSpc>
              <a:spcBef>
                <a:spcPts val="0"/>
              </a:spcBef>
              <a:spcAft>
                <a:spcPts val="0"/>
              </a:spcAft>
              <a:buClr>
                <a:schemeClr val="dk1"/>
              </a:buClr>
              <a:buSzPts val="1100"/>
              <a:buFont typeface="Arial"/>
              <a:buNone/>
            </a:pPr>
            <a:r>
              <a:rPr lang="en"/>
              <a:t>gLogNumber(); // 5</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var oldLog = gLogNumber;</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setupSomeGlobals();</a:t>
            </a:r>
            <a:endParaRPr/>
          </a:p>
          <a:p>
            <a:pPr indent="0" lvl="0" marL="0" rtl="0" algn="l">
              <a:lnSpc>
                <a:spcPct val="115000"/>
              </a:lnSpc>
              <a:spcBef>
                <a:spcPts val="0"/>
              </a:spcBef>
              <a:spcAft>
                <a:spcPts val="0"/>
              </a:spcAft>
              <a:buClr>
                <a:schemeClr val="dk1"/>
              </a:buClr>
              <a:buSzPts val="1100"/>
              <a:buFont typeface="Arial"/>
              <a:buNone/>
            </a:pPr>
            <a:r>
              <a:rPr lang="en"/>
              <a:t>gLogNumber(); // 42</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oldLog() // 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FF9900"/>
                </a:solidFill>
              </a:rPr>
              <a:t>What is JavaScript…?</a:t>
            </a:r>
            <a:endParaRPr>
              <a:solidFill>
                <a:srgbClr val="FF9900"/>
              </a:solidFill>
            </a:endParaRPr>
          </a:p>
        </p:txBody>
      </p:sp>
      <p:sp>
        <p:nvSpPr>
          <p:cNvPr id="73" name="Google Shape;73;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solidFill>
                  <a:srgbClr val="333333"/>
                </a:solidFill>
                <a:highlight>
                  <a:srgbClr val="FFFFFF"/>
                </a:highlight>
              </a:rPr>
              <a:t>JavaScript</a:t>
            </a:r>
            <a:r>
              <a:rPr lang="en">
                <a:solidFill>
                  <a:srgbClr val="333333"/>
                </a:solidFill>
                <a:highlight>
                  <a:srgbClr val="FFFFFF"/>
                </a:highlight>
              </a:rPr>
              <a:t> (</a:t>
            </a:r>
            <a:r>
              <a:rPr b="1" lang="en">
                <a:solidFill>
                  <a:srgbClr val="333333"/>
                </a:solidFill>
                <a:highlight>
                  <a:srgbClr val="FFFFFF"/>
                </a:highlight>
              </a:rPr>
              <a:t>JS</a:t>
            </a:r>
            <a:r>
              <a:rPr lang="en">
                <a:solidFill>
                  <a:srgbClr val="333333"/>
                </a:solidFill>
                <a:highlight>
                  <a:srgbClr val="FFFFFF"/>
                </a:highlight>
              </a:rPr>
              <a:t>) is a lightweight, interpreted or JIT compiled </a:t>
            </a:r>
            <a:r>
              <a:rPr lang="en" u="sng">
                <a:solidFill>
                  <a:srgbClr val="3D7E9A"/>
                </a:solidFill>
                <a:highlight>
                  <a:srgbClr val="FFFFFF"/>
                </a:highlight>
                <a:hlinkClick r:id="rId3">
                  <a:extLst>
                    <a:ext uri="{A12FA001-AC4F-418D-AE19-62706E023703}">
                      <ahyp:hlinkClr val="tx"/>
                    </a:ext>
                  </a:extLst>
                </a:hlinkClick>
              </a:rPr>
              <a:t>programming language</a:t>
            </a:r>
            <a:r>
              <a:rPr lang="en">
                <a:solidFill>
                  <a:srgbClr val="333333"/>
                </a:solidFill>
                <a:highlight>
                  <a:srgbClr val="FFFFFF"/>
                </a:highlight>
              </a:rPr>
              <a:t> with </a:t>
            </a:r>
            <a:r>
              <a:rPr lang="en" u="sng">
                <a:solidFill>
                  <a:srgbClr val="3D7E9A"/>
                </a:solidFill>
                <a:highlight>
                  <a:srgbClr val="FFFFFF"/>
                </a:highlight>
                <a:hlinkClick r:id="rId4">
                  <a:extLst>
                    <a:ext uri="{A12FA001-AC4F-418D-AE19-62706E023703}">
                      <ahyp:hlinkClr val="tx"/>
                    </a:ext>
                  </a:extLst>
                </a:hlinkClick>
              </a:rPr>
              <a:t>first-class functions</a:t>
            </a:r>
            <a:r>
              <a:rPr lang="en">
                <a:solidFill>
                  <a:srgbClr val="333333"/>
                </a:solidFill>
                <a:highlight>
                  <a:srgbClr val="FFFFFF"/>
                </a:highlight>
              </a:rPr>
              <a:t>. Most well-known as the scripting language for Web pages, </a:t>
            </a:r>
            <a:r>
              <a:rPr lang="en" u="sng">
                <a:solidFill>
                  <a:srgbClr val="3D7E9A"/>
                </a:solidFill>
                <a:highlight>
                  <a:srgbClr val="FFFFFF"/>
                </a:highlight>
                <a:hlinkClick r:id="rId5">
                  <a:extLst>
                    <a:ext uri="{A12FA001-AC4F-418D-AE19-62706E023703}">
                      <ahyp:hlinkClr val="tx"/>
                    </a:ext>
                  </a:extLst>
                </a:hlinkClick>
              </a:rPr>
              <a:t>many non-browser environments</a:t>
            </a:r>
            <a:r>
              <a:rPr lang="en">
                <a:solidFill>
                  <a:srgbClr val="333333"/>
                </a:solidFill>
                <a:highlight>
                  <a:srgbClr val="FFFFFF"/>
                </a:highlight>
              </a:rPr>
              <a:t> also use it, such as </a:t>
            </a:r>
            <a:r>
              <a:rPr lang="en" u="sng">
                <a:solidFill>
                  <a:srgbClr val="3D7E9A"/>
                </a:solidFill>
                <a:highlight>
                  <a:srgbClr val="FFFFFF"/>
                </a:highlight>
                <a:hlinkClick r:id="rId6">
                  <a:extLst>
                    <a:ext uri="{A12FA001-AC4F-418D-AE19-62706E023703}">
                      <ahyp:hlinkClr val="tx"/>
                    </a:ext>
                  </a:extLst>
                </a:hlinkClick>
              </a:rPr>
              <a:t>node.js</a:t>
            </a:r>
            <a:r>
              <a:rPr lang="en">
                <a:solidFill>
                  <a:srgbClr val="333333"/>
                </a:solidFill>
                <a:highlight>
                  <a:srgbClr val="FFFFFF"/>
                </a:highlight>
              </a:rPr>
              <a:t> and </a:t>
            </a:r>
            <a:r>
              <a:rPr lang="en" u="sng">
                <a:solidFill>
                  <a:srgbClr val="3D7E9A"/>
                </a:solidFill>
                <a:highlight>
                  <a:srgbClr val="FFFFFF"/>
                </a:highlight>
                <a:hlinkClick r:id="rId7">
                  <a:extLst>
                    <a:ext uri="{A12FA001-AC4F-418D-AE19-62706E023703}">
                      <ahyp:hlinkClr val="tx"/>
                    </a:ext>
                  </a:extLst>
                </a:hlinkClick>
              </a:rPr>
              <a:t>Apache CouchDB</a:t>
            </a:r>
            <a:r>
              <a:rPr lang="en">
                <a:solidFill>
                  <a:srgbClr val="333333"/>
                </a:solidFill>
                <a:highlight>
                  <a:srgbClr val="FFFFFF"/>
                </a:highlight>
              </a:rPr>
              <a:t>. JS is a </a:t>
            </a:r>
            <a:r>
              <a:rPr lang="en" u="sng">
                <a:solidFill>
                  <a:srgbClr val="3D7E9A"/>
                </a:solidFill>
                <a:highlight>
                  <a:srgbClr val="FFFFFF"/>
                </a:highlight>
                <a:hlinkClick r:id="rId8">
                  <a:extLst>
                    <a:ext uri="{A12FA001-AC4F-418D-AE19-62706E023703}">
                      <ahyp:hlinkClr val="tx"/>
                    </a:ext>
                  </a:extLst>
                </a:hlinkClick>
              </a:rPr>
              <a:t>prototype-based</a:t>
            </a:r>
            <a:r>
              <a:rPr lang="en">
                <a:solidFill>
                  <a:srgbClr val="333333"/>
                </a:solidFill>
                <a:highlight>
                  <a:srgbClr val="FFFFFF"/>
                </a:highlight>
              </a:rPr>
              <a:t>, dynamic scripting language, supporting object-oriented styles.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Closure as Setter and Getter</a:t>
            </a:r>
            <a:endParaRPr b="0" i="0" sz="2800" u="none" cap="none" strike="noStrike">
              <a:solidFill>
                <a:schemeClr val="dk1"/>
              </a:solidFill>
              <a:latin typeface="Arial"/>
              <a:ea typeface="Arial"/>
              <a:cs typeface="Arial"/>
              <a:sym typeface="Arial"/>
            </a:endParaRPr>
          </a:p>
        </p:txBody>
      </p:sp>
      <p:sp>
        <p:nvSpPr>
          <p:cNvPr id="362" name="Google Shape;362;p38"/>
          <p:cNvSpPr txBox="1"/>
          <p:nvPr>
            <p:ph idx="1" type="body"/>
          </p:nvPr>
        </p:nvSpPr>
        <p:spPr>
          <a:xfrm>
            <a:off x="311700" y="1036376"/>
            <a:ext cx="8520600" cy="3909300"/>
          </a:xfrm>
          <a:prstGeom prst="rect">
            <a:avLst/>
          </a:prstGeom>
          <a:no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rgbClr val="0000FF"/>
                </a:solidFill>
                <a:highlight>
                  <a:srgbClr val="FFFFFF"/>
                </a:highlight>
                <a:latin typeface="Courier New"/>
                <a:ea typeface="Courier New"/>
                <a:cs typeface="Courier New"/>
                <a:sym typeface="Courier New"/>
              </a:rPr>
              <a:t>function</a:t>
            </a: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795E26"/>
                </a:solidFill>
                <a:highlight>
                  <a:srgbClr val="FFFFFF"/>
                </a:highlight>
                <a:latin typeface="Courier New"/>
                <a:ea typeface="Courier New"/>
                <a:cs typeface="Courier New"/>
                <a:sym typeface="Courier New"/>
              </a:rPr>
              <a:t>meth</a:t>
            </a: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var</a:t>
            </a: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1080"/>
                </a:solidFill>
                <a:highlight>
                  <a:srgbClr val="FFFFFF"/>
                </a:highlight>
                <a:latin typeface="Courier New"/>
                <a:ea typeface="Courier New"/>
                <a:cs typeface="Courier New"/>
                <a:sym typeface="Courier New"/>
              </a:rPr>
              <a:t>val</a:t>
            </a:r>
            <a:r>
              <a:rPr b="0" i="0" lang="en" sz="1000" u="none" cap="none" strike="noStrike">
                <a:solidFill>
                  <a:schemeClr val="dk1"/>
                </a:solidFill>
                <a:highlight>
                  <a:srgbClr val="FFFFFF"/>
                </a:highlight>
                <a:latin typeface="Courier New"/>
                <a:ea typeface="Courier New"/>
                <a:cs typeface="Courier New"/>
                <a:sym typeface="Courier New"/>
              </a:rPr>
              <a:t>=</a:t>
            </a:r>
            <a:r>
              <a:rPr b="0" i="0" lang="en" sz="1000" u="none" cap="none" strike="noStrike">
                <a:solidFill>
                  <a:srgbClr val="09885A"/>
                </a:solidFill>
                <a:highlight>
                  <a:srgbClr val="FFFFFF"/>
                </a:highlight>
                <a:latin typeface="Courier New"/>
                <a:ea typeface="Courier New"/>
                <a:cs typeface="Courier New"/>
                <a:sym typeface="Courier New"/>
              </a:rPr>
              <a:t>0</a:t>
            </a: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function</a:t>
            </a: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795E26"/>
                </a:solidFill>
                <a:highlight>
                  <a:srgbClr val="FFFFFF"/>
                </a:highlight>
                <a:latin typeface="Courier New"/>
                <a:ea typeface="Courier New"/>
                <a:cs typeface="Courier New"/>
                <a:sym typeface="Courier New"/>
              </a:rPr>
              <a:t>set</a:t>
            </a:r>
            <a:r>
              <a:rPr b="0" i="0" lang="en" sz="1000" u="none" cap="none" strike="noStrike">
                <a:solidFill>
                  <a:schemeClr val="dk1"/>
                </a:solidFill>
                <a:highlight>
                  <a:srgbClr val="FFFFFF"/>
                </a:highlight>
                <a:latin typeface="Courier New"/>
                <a:ea typeface="Courier New"/>
                <a:cs typeface="Courier New"/>
                <a:sym typeface="Courier New"/>
              </a:rPr>
              <a:t>(</a:t>
            </a:r>
            <a:r>
              <a:rPr b="0" i="0" lang="en" sz="1000" u="none" cap="none" strike="noStrike">
                <a:solidFill>
                  <a:srgbClr val="001080"/>
                </a:solidFill>
                <a:highlight>
                  <a:srgbClr val="FFFFFF"/>
                </a:highlight>
                <a:latin typeface="Courier New"/>
                <a:ea typeface="Courier New"/>
                <a:cs typeface="Courier New"/>
                <a:sym typeface="Courier New"/>
              </a:rPr>
              <a:t>x</a:t>
            </a: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1080"/>
                </a:solidFill>
                <a:highlight>
                  <a:srgbClr val="FFFFFF"/>
                </a:highlight>
                <a:latin typeface="Courier New"/>
                <a:ea typeface="Courier New"/>
                <a:cs typeface="Courier New"/>
                <a:sym typeface="Courier New"/>
              </a:rPr>
              <a:t>val</a:t>
            </a:r>
            <a:r>
              <a:rPr b="0" i="0" lang="en" sz="1000" u="none" cap="none" strike="noStrike">
                <a:solidFill>
                  <a:schemeClr val="dk1"/>
                </a:solidFill>
                <a:highlight>
                  <a:srgbClr val="FFFFFF"/>
                </a:highlight>
                <a:latin typeface="Courier New"/>
                <a:ea typeface="Courier New"/>
                <a:cs typeface="Courier New"/>
                <a:sym typeface="Courier New"/>
              </a:rPr>
              <a:t>=</a:t>
            </a:r>
            <a:r>
              <a:rPr b="0" i="0" lang="en" sz="1000" u="none" cap="none" strike="noStrike">
                <a:solidFill>
                  <a:srgbClr val="001080"/>
                </a:solidFill>
                <a:highlight>
                  <a:srgbClr val="FFFFFF"/>
                </a:highlight>
                <a:latin typeface="Courier New"/>
                <a:ea typeface="Courier New"/>
                <a:cs typeface="Courier New"/>
                <a:sym typeface="Courier New"/>
              </a:rPr>
              <a:t>x</a:t>
            </a: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function</a:t>
            </a: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795E26"/>
                </a:solidFill>
                <a:highlight>
                  <a:srgbClr val="FFFFFF"/>
                </a:highlight>
                <a:latin typeface="Courier New"/>
                <a:ea typeface="Courier New"/>
                <a:cs typeface="Courier New"/>
                <a:sym typeface="Courier New"/>
              </a:rPr>
              <a:t>get</a:t>
            </a: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AF00DB"/>
                </a:solidFill>
                <a:highlight>
                  <a:srgbClr val="FFFFFF"/>
                </a:highlight>
                <a:latin typeface="Courier New"/>
                <a:ea typeface="Courier New"/>
                <a:cs typeface="Courier New"/>
                <a:sym typeface="Courier New"/>
              </a:rPr>
              <a:t>console.log(</a:t>
            </a:r>
            <a:r>
              <a:rPr b="0" i="0" lang="en" sz="1000" u="none" cap="none" strike="noStrike">
                <a:solidFill>
                  <a:srgbClr val="001080"/>
                </a:solidFill>
                <a:highlight>
                  <a:srgbClr val="FFFFFF"/>
                </a:highlight>
                <a:latin typeface="Courier New"/>
                <a:ea typeface="Courier New"/>
                <a:cs typeface="Courier New"/>
                <a:sym typeface="Courier New"/>
              </a:rPr>
              <a:t>val)</a:t>
            </a: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AF00DB"/>
                </a:solidFill>
                <a:highlight>
                  <a:srgbClr val="FFFFFF"/>
                </a:highlight>
                <a:latin typeface="Courier New"/>
                <a:ea typeface="Courier New"/>
                <a:cs typeface="Courier New"/>
                <a:sym typeface="Courier New"/>
              </a:rPr>
              <a:t>return</a:t>
            </a: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1080"/>
                </a:solidFill>
                <a:highlight>
                  <a:srgbClr val="FFFFFF"/>
                </a:highlight>
                <a:latin typeface="Courier New"/>
                <a:ea typeface="Courier New"/>
                <a:cs typeface="Courier New"/>
                <a:sym typeface="Courier New"/>
              </a:rPr>
              <a:t>set</a:t>
            </a: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1080"/>
                </a:solidFill>
                <a:highlight>
                  <a:srgbClr val="FFFFFF"/>
                </a:highlight>
                <a:latin typeface="Courier New"/>
                <a:ea typeface="Courier New"/>
                <a:cs typeface="Courier New"/>
                <a:sym typeface="Courier New"/>
              </a:rPr>
              <a:t>get</a:t>
            </a:r>
            <a:endParaRPr b="0" i="0" sz="1000" u="none" cap="none" strike="noStrike">
              <a:solidFill>
                <a:srgbClr val="00108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rgbClr val="0000FF"/>
                </a:solidFill>
                <a:highlight>
                  <a:srgbClr val="FFFFFF"/>
                </a:highlight>
                <a:latin typeface="Courier New"/>
                <a:ea typeface="Courier New"/>
                <a:cs typeface="Courier New"/>
                <a:sym typeface="Courier New"/>
              </a:rPr>
              <a:t>var</a:t>
            </a: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1080"/>
                </a:solidFill>
                <a:highlight>
                  <a:srgbClr val="FFFFFF"/>
                </a:highlight>
                <a:latin typeface="Courier New"/>
                <a:ea typeface="Courier New"/>
                <a:cs typeface="Courier New"/>
                <a:sym typeface="Courier New"/>
              </a:rPr>
              <a:t>m</a:t>
            </a:r>
            <a:r>
              <a:rPr b="0" i="0" lang="en" sz="1000" u="none" cap="none" strike="noStrike">
                <a:solidFill>
                  <a:schemeClr val="dk1"/>
                </a:solidFill>
                <a:highlight>
                  <a:srgbClr val="FFFFFF"/>
                </a:highlight>
                <a:latin typeface="Courier New"/>
                <a:ea typeface="Courier New"/>
                <a:cs typeface="Courier New"/>
                <a:sym typeface="Courier New"/>
              </a:rPr>
              <a:t>=</a:t>
            </a:r>
            <a:r>
              <a:rPr b="0" i="0" lang="en" sz="1000" u="none" cap="none" strike="noStrike">
                <a:solidFill>
                  <a:srgbClr val="795E26"/>
                </a:solidFill>
                <a:highlight>
                  <a:srgbClr val="FFFFFF"/>
                </a:highlight>
                <a:latin typeface="Courier New"/>
                <a:ea typeface="Courier New"/>
                <a:cs typeface="Courier New"/>
                <a:sym typeface="Courier New"/>
              </a:rPr>
              <a:t>meth</a:t>
            </a: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rgbClr val="001080"/>
                </a:solidFill>
                <a:highlight>
                  <a:srgbClr val="FFFFFF"/>
                </a:highlight>
                <a:latin typeface="Courier New"/>
                <a:ea typeface="Courier New"/>
                <a:cs typeface="Courier New"/>
                <a:sym typeface="Courier New"/>
              </a:rPr>
              <a:t>m</a:t>
            </a:r>
            <a:r>
              <a:rPr b="0" i="0" lang="en" sz="1000" u="none" cap="none" strike="noStrike">
                <a:solidFill>
                  <a:schemeClr val="dk1"/>
                </a:solidFill>
                <a:highlight>
                  <a:srgbClr val="FFFFFF"/>
                </a:highlight>
                <a:latin typeface="Courier New"/>
                <a:ea typeface="Courier New"/>
                <a:cs typeface="Courier New"/>
                <a:sym typeface="Courier New"/>
              </a:rPr>
              <a:t>.</a:t>
            </a:r>
            <a:r>
              <a:rPr b="0" i="0" lang="en" sz="1000" u="none" cap="none" strike="noStrike">
                <a:solidFill>
                  <a:srgbClr val="795E26"/>
                </a:solidFill>
                <a:highlight>
                  <a:srgbClr val="FFFFFF"/>
                </a:highlight>
                <a:latin typeface="Courier New"/>
                <a:ea typeface="Courier New"/>
                <a:cs typeface="Courier New"/>
                <a:sym typeface="Courier New"/>
              </a:rPr>
              <a:t>get</a:t>
            </a: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rgbClr val="001080"/>
                </a:solidFill>
                <a:highlight>
                  <a:srgbClr val="FFFFFF"/>
                </a:highlight>
                <a:latin typeface="Courier New"/>
                <a:ea typeface="Courier New"/>
                <a:cs typeface="Courier New"/>
                <a:sym typeface="Courier New"/>
              </a:rPr>
              <a:t>m</a:t>
            </a:r>
            <a:r>
              <a:rPr b="0" i="0" lang="en" sz="1000" u="none" cap="none" strike="noStrike">
                <a:solidFill>
                  <a:schemeClr val="dk1"/>
                </a:solidFill>
                <a:highlight>
                  <a:srgbClr val="FFFFFF"/>
                </a:highlight>
                <a:latin typeface="Courier New"/>
                <a:ea typeface="Courier New"/>
                <a:cs typeface="Courier New"/>
                <a:sym typeface="Courier New"/>
              </a:rPr>
              <a:t>.</a:t>
            </a:r>
            <a:r>
              <a:rPr b="0" i="0" lang="en" sz="1000" u="none" cap="none" strike="noStrike">
                <a:solidFill>
                  <a:srgbClr val="795E26"/>
                </a:solidFill>
                <a:highlight>
                  <a:srgbClr val="FFFFFF"/>
                </a:highlight>
                <a:latin typeface="Courier New"/>
                <a:ea typeface="Courier New"/>
                <a:cs typeface="Courier New"/>
                <a:sym typeface="Courier New"/>
              </a:rPr>
              <a:t>set</a:t>
            </a:r>
            <a:r>
              <a:rPr b="0" i="0" lang="en" sz="1000" u="none" cap="none" strike="noStrike">
                <a:solidFill>
                  <a:schemeClr val="dk1"/>
                </a:solidFill>
                <a:highlight>
                  <a:srgbClr val="FFFFFF"/>
                </a:highlight>
                <a:latin typeface="Courier New"/>
                <a:ea typeface="Courier New"/>
                <a:cs typeface="Courier New"/>
                <a:sym typeface="Courier New"/>
              </a:rPr>
              <a:t>(</a:t>
            </a:r>
            <a:r>
              <a:rPr b="0" i="0" lang="en" sz="1000" u="none" cap="none" strike="noStrike">
                <a:solidFill>
                  <a:srgbClr val="09885A"/>
                </a:solidFill>
                <a:highlight>
                  <a:srgbClr val="FFFFFF"/>
                </a:highlight>
                <a:latin typeface="Courier New"/>
                <a:ea typeface="Courier New"/>
                <a:cs typeface="Courier New"/>
                <a:sym typeface="Courier New"/>
              </a:rPr>
              <a:t>12</a:t>
            </a: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2"/>
              </a:buClr>
              <a:buSzPts val="1800"/>
              <a:buFont typeface="Arial"/>
              <a:buNone/>
            </a:pPr>
            <a:r>
              <a:rPr b="0" i="0" lang="en" sz="1000" u="none" cap="none" strike="noStrike">
                <a:solidFill>
                  <a:srgbClr val="001080"/>
                </a:solidFill>
                <a:highlight>
                  <a:srgbClr val="FFFFFF"/>
                </a:highlight>
                <a:latin typeface="Courier New"/>
                <a:ea typeface="Courier New"/>
                <a:cs typeface="Courier New"/>
                <a:sym typeface="Courier New"/>
              </a:rPr>
              <a:t>m</a:t>
            </a:r>
            <a:r>
              <a:rPr b="0" i="0" lang="en" sz="1000" u="none" cap="none" strike="noStrike">
                <a:solidFill>
                  <a:schemeClr val="dk1"/>
                </a:solidFill>
                <a:highlight>
                  <a:srgbClr val="FFFFFF"/>
                </a:highlight>
                <a:latin typeface="Courier New"/>
                <a:ea typeface="Courier New"/>
                <a:cs typeface="Courier New"/>
                <a:sym typeface="Courier New"/>
              </a:rPr>
              <a:t>.</a:t>
            </a:r>
            <a:r>
              <a:rPr b="0" i="0" lang="en" sz="1000" u="none" cap="none" strike="noStrike">
                <a:solidFill>
                  <a:srgbClr val="795E26"/>
                </a:solidFill>
                <a:highlight>
                  <a:srgbClr val="FFFFFF"/>
                </a:highlight>
                <a:latin typeface="Courier New"/>
                <a:ea typeface="Courier New"/>
                <a:cs typeface="Courier New"/>
                <a:sym typeface="Courier New"/>
              </a:rPr>
              <a:t>get</a:t>
            </a: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rgbClr val="93A1A1"/>
              </a:solidFill>
              <a:latin typeface="Courier New"/>
              <a:ea typeface="Courier New"/>
              <a:cs typeface="Courier New"/>
              <a:sym typeface="Courier New"/>
            </a:endParaRPr>
          </a:p>
          <a:p>
            <a:pPr indent="0" lvl="0" marL="0" marR="0" rtl="0" algn="l">
              <a:lnSpc>
                <a:spcPct val="97826"/>
              </a:lnSpc>
              <a:spcBef>
                <a:spcPts val="0"/>
              </a:spcBef>
              <a:spcAft>
                <a:spcPts val="0"/>
              </a:spcAft>
              <a:buClr>
                <a:schemeClr val="dk2"/>
              </a:buClr>
              <a:buSzPts val="1800"/>
              <a:buFont typeface="Arial"/>
              <a:buNone/>
            </a:pPr>
            <a:r>
              <a:t/>
            </a:r>
            <a:endParaRPr b="0" i="0" sz="1000" u="none" cap="none" strike="noStrike">
              <a:solidFill>
                <a:srgbClr val="4C6D75"/>
              </a:solidFill>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Closure for protection</a:t>
            </a:r>
            <a:endParaRPr b="0" i="0" sz="2800" u="none" cap="none" strike="noStrike">
              <a:solidFill>
                <a:schemeClr val="dk1"/>
              </a:solidFill>
              <a:latin typeface="Arial"/>
              <a:ea typeface="Arial"/>
              <a:cs typeface="Arial"/>
              <a:sym typeface="Arial"/>
            </a:endParaRPr>
          </a:p>
        </p:txBody>
      </p:sp>
      <p:sp>
        <p:nvSpPr>
          <p:cNvPr id="368" name="Google Shape;368;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2"/>
              </a:buClr>
              <a:buSzPts val="1800"/>
              <a:buFont typeface="Arial"/>
              <a:buNone/>
            </a:pPr>
            <a:r>
              <a:rPr b="0" i="0" lang="en" sz="1050" u="none" cap="none" strike="noStrike">
                <a:solidFill>
                  <a:srgbClr val="0000FF"/>
                </a:solidFill>
                <a:highlight>
                  <a:srgbClr val="FFFFFF"/>
                </a:highlight>
                <a:latin typeface="Courier New"/>
                <a:ea typeface="Courier New"/>
                <a:cs typeface="Courier New"/>
                <a:sym typeface="Courier New"/>
              </a:rPr>
              <a:t>function</a:t>
            </a: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795E26"/>
                </a:solidFill>
                <a:highlight>
                  <a:srgbClr val="FFFFFF"/>
                </a:highlight>
                <a:latin typeface="Courier New"/>
                <a:ea typeface="Courier New"/>
                <a:cs typeface="Courier New"/>
                <a:sym typeface="Courier New"/>
              </a:rPr>
              <a:t>fun</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2"/>
              </a:buClr>
              <a:buSzPts val="1800"/>
              <a:buFont typeface="Arial"/>
              <a:buNone/>
            </a:pPr>
            <a:r>
              <a:rPr b="0" i="0" lang="en" sz="1050" u="none" cap="none" strike="noStrike">
                <a:solidFill>
                  <a:srgbClr val="0000FF"/>
                </a:solidFill>
                <a:highlight>
                  <a:srgbClr val="FFFFFF"/>
                </a:highlight>
                <a:latin typeface="Courier New"/>
                <a:ea typeface="Courier New"/>
                <a:cs typeface="Courier New"/>
                <a:sym typeface="Courier New"/>
              </a:rPr>
              <a:t>    var</a:t>
            </a: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1080"/>
                </a:solidFill>
                <a:highlight>
                  <a:srgbClr val="FFFFFF"/>
                </a:highlight>
                <a:latin typeface="Courier New"/>
                <a:ea typeface="Courier New"/>
                <a:cs typeface="Courier New"/>
                <a:sym typeface="Courier New"/>
              </a:rPr>
              <a:t>val</a:t>
            </a:r>
            <a:r>
              <a:rPr b="0" i="0" lang="en" sz="1050" u="none" cap="none" strike="noStrike">
                <a:solidFill>
                  <a:schemeClr val="dk1"/>
                </a:solidFill>
                <a:highlight>
                  <a:srgbClr val="FFFFFF"/>
                </a:highlight>
                <a:latin typeface="Courier New"/>
                <a:ea typeface="Courier New"/>
                <a:cs typeface="Courier New"/>
                <a:sym typeface="Courier New"/>
              </a:rPr>
              <a:t>=</a:t>
            </a:r>
            <a:r>
              <a:rPr b="0" i="0" lang="en" sz="1050" u="none" cap="none" strike="noStrike">
                <a:solidFill>
                  <a:srgbClr val="09885A"/>
                </a:solidFill>
                <a:highlight>
                  <a:srgbClr val="FFFFFF"/>
                </a:highlight>
                <a:latin typeface="Courier New"/>
                <a:ea typeface="Courier New"/>
                <a:cs typeface="Courier New"/>
                <a:sym typeface="Courier New"/>
              </a:rPr>
              <a:t>0</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2"/>
              </a:buClr>
              <a:buSzPts val="18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function</a:t>
            </a: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795E26"/>
                </a:solidFill>
                <a:highlight>
                  <a:srgbClr val="FFFFFF"/>
                </a:highlight>
                <a:latin typeface="Courier New"/>
                <a:ea typeface="Courier New"/>
                <a:cs typeface="Courier New"/>
                <a:sym typeface="Courier New"/>
              </a:rPr>
              <a:t>private</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2"/>
              </a:buClr>
              <a:buSzPts val="18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1080"/>
                </a:solidFill>
                <a:highlight>
                  <a:srgbClr val="FFFFFF"/>
                </a:highlight>
                <a:latin typeface="Courier New"/>
                <a:ea typeface="Courier New"/>
                <a:cs typeface="Courier New"/>
                <a:sym typeface="Courier New"/>
              </a:rPr>
              <a:t>val</a:t>
            </a:r>
            <a:r>
              <a:rPr b="0" i="0" lang="en" sz="1050" u="none" cap="none" strike="noStrike">
                <a:solidFill>
                  <a:schemeClr val="dk1"/>
                </a:solidFill>
                <a:highlight>
                  <a:srgbClr val="FFFFFF"/>
                </a:highlight>
                <a:latin typeface="Courier New"/>
                <a:ea typeface="Courier New"/>
                <a:cs typeface="Courier New"/>
                <a:sym typeface="Courier New"/>
              </a:rPr>
              <a:t>=</a:t>
            </a:r>
            <a:r>
              <a:rPr b="0" i="0" lang="en" sz="1050" u="none" cap="none" strike="noStrike">
                <a:solidFill>
                  <a:srgbClr val="09885A"/>
                </a:solidFill>
                <a:highlight>
                  <a:srgbClr val="FFFFFF"/>
                </a:highlight>
                <a:latin typeface="Courier New"/>
                <a:ea typeface="Courier New"/>
                <a:cs typeface="Courier New"/>
                <a:sym typeface="Courier New"/>
              </a:rPr>
              <a:t>10</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2"/>
              </a:buClr>
              <a:buSzPts val="18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267F99"/>
                </a:solidFill>
                <a:highlight>
                  <a:srgbClr val="FFFFFF"/>
                </a:highlight>
                <a:latin typeface="Courier New"/>
                <a:ea typeface="Courier New"/>
                <a:cs typeface="Courier New"/>
                <a:sym typeface="Courier New"/>
              </a:rPr>
              <a:t>console</a:t>
            </a:r>
            <a:r>
              <a:rPr b="0" i="0" lang="en" sz="1050" u="none" cap="none" strike="noStrike">
                <a:solidFill>
                  <a:schemeClr val="dk1"/>
                </a:solidFill>
                <a:highlight>
                  <a:srgbClr val="FFFFFF"/>
                </a:highlight>
                <a:latin typeface="Courier New"/>
                <a:ea typeface="Courier New"/>
                <a:cs typeface="Courier New"/>
                <a:sym typeface="Courier New"/>
              </a:rPr>
              <a:t>.</a:t>
            </a:r>
            <a:r>
              <a:rPr b="0" i="0" lang="en" sz="1050" u="none" cap="none" strike="noStrike">
                <a:solidFill>
                  <a:srgbClr val="795E26"/>
                </a:solidFill>
                <a:highlight>
                  <a:srgbClr val="FFFFFF"/>
                </a:highlight>
                <a:latin typeface="Courier New"/>
                <a:ea typeface="Courier New"/>
                <a:cs typeface="Courier New"/>
                <a:sym typeface="Courier New"/>
              </a:rPr>
              <a:t>log</a:t>
            </a:r>
            <a:r>
              <a:rPr b="0" i="0" lang="en" sz="1050" u="none" cap="none" strike="noStrike">
                <a:solidFill>
                  <a:schemeClr val="dk1"/>
                </a:solidFill>
                <a:highlight>
                  <a:srgbClr val="FFFFFF"/>
                </a:highlight>
                <a:latin typeface="Courier New"/>
                <a:ea typeface="Courier New"/>
                <a:cs typeface="Courier New"/>
                <a:sym typeface="Courier New"/>
              </a:rPr>
              <a:t>(</a:t>
            </a:r>
            <a:r>
              <a:rPr b="0" i="0" lang="en" sz="1050" u="none" cap="none" strike="noStrike">
                <a:solidFill>
                  <a:srgbClr val="A31515"/>
                </a:solidFill>
                <a:highlight>
                  <a:srgbClr val="FFFFFF"/>
                </a:highlight>
                <a:latin typeface="Courier New"/>
                <a:ea typeface="Courier New"/>
                <a:cs typeface="Courier New"/>
                <a:sym typeface="Courier New"/>
              </a:rPr>
              <a:t>"private "</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2"/>
              </a:buClr>
              <a:buSzPts val="18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2"/>
              </a:buClr>
              <a:buSzPts val="18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function</a:t>
            </a: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795E26"/>
                </a:solidFill>
                <a:highlight>
                  <a:srgbClr val="FFFFFF"/>
                </a:highlight>
                <a:latin typeface="Courier New"/>
                <a:ea typeface="Courier New"/>
                <a:cs typeface="Courier New"/>
                <a:sym typeface="Courier New"/>
              </a:rPr>
              <a:t>public</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2"/>
              </a:buClr>
              <a:buSzPts val="1800"/>
              <a:buFont typeface="Arial"/>
              <a:buNone/>
            </a:pPr>
            <a:r>
              <a:rPr b="0" i="0" lang="en" sz="1050" u="none" cap="none" strike="noStrike">
                <a:solidFill>
                  <a:schemeClr val="dk1"/>
                </a:solidFill>
                <a:highlight>
                  <a:schemeClr val="lt1"/>
                </a:highlight>
                <a:latin typeface="Courier New"/>
                <a:ea typeface="Courier New"/>
                <a:cs typeface="Courier New"/>
                <a:sym typeface="Courier New"/>
              </a:rPr>
              <a:t>        </a:t>
            </a:r>
            <a:r>
              <a:rPr b="0" i="0" lang="en" sz="1050" u="none" cap="none" strike="noStrike">
                <a:solidFill>
                  <a:srgbClr val="267F99"/>
                </a:solidFill>
                <a:highlight>
                  <a:schemeClr val="lt1"/>
                </a:highlight>
                <a:latin typeface="Courier New"/>
                <a:ea typeface="Courier New"/>
                <a:cs typeface="Courier New"/>
                <a:sym typeface="Courier New"/>
              </a:rPr>
              <a:t>console</a:t>
            </a:r>
            <a:r>
              <a:rPr b="0" i="0" lang="en" sz="1050" u="none" cap="none" strike="noStrike">
                <a:solidFill>
                  <a:schemeClr val="dk1"/>
                </a:solidFill>
                <a:highlight>
                  <a:schemeClr val="lt1"/>
                </a:highlight>
                <a:latin typeface="Courier New"/>
                <a:ea typeface="Courier New"/>
                <a:cs typeface="Courier New"/>
                <a:sym typeface="Courier New"/>
              </a:rPr>
              <a:t>.</a:t>
            </a:r>
            <a:r>
              <a:rPr b="0" i="0" lang="en" sz="1050" u="none" cap="none" strike="noStrike">
                <a:solidFill>
                  <a:srgbClr val="795E26"/>
                </a:solidFill>
                <a:highlight>
                  <a:schemeClr val="lt1"/>
                </a:highlight>
                <a:latin typeface="Courier New"/>
                <a:ea typeface="Courier New"/>
                <a:cs typeface="Courier New"/>
                <a:sym typeface="Courier New"/>
              </a:rPr>
              <a:t>log</a:t>
            </a:r>
            <a:r>
              <a:rPr b="0" i="0" lang="en" sz="1050" u="none" cap="none" strike="noStrike">
                <a:solidFill>
                  <a:schemeClr val="dk1"/>
                </a:solidFill>
                <a:highlight>
                  <a:schemeClr val="lt1"/>
                </a:highlight>
                <a:latin typeface="Courier New"/>
                <a:ea typeface="Courier New"/>
                <a:cs typeface="Courier New"/>
                <a:sym typeface="Courier New"/>
              </a:rPr>
              <a:t>(</a:t>
            </a:r>
            <a:r>
              <a:rPr b="0" i="0" lang="en" sz="1050" u="none" cap="none" strike="noStrike">
                <a:solidFill>
                  <a:srgbClr val="001080"/>
                </a:solidFill>
                <a:highlight>
                  <a:srgbClr val="FFFFFF"/>
                </a:highlight>
                <a:latin typeface="Courier New"/>
                <a:ea typeface="Courier New"/>
                <a:cs typeface="Courier New"/>
                <a:sym typeface="Courier New"/>
              </a:rPr>
              <a:t>val</a:t>
            </a:r>
            <a:r>
              <a:rPr b="0" i="0" lang="en" sz="1050" u="none" cap="none" strike="noStrike">
                <a:solidFill>
                  <a:schemeClr val="dk1"/>
                </a:solidFill>
                <a:highlight>
                  <a:schemeClr val="lt1"/>
                </a:highlight>
                <a:latin typeface="Courier New"/>
                <a:ea typeface="Courier New"/>
                <a:cs typeface="Courier New"/>
                <a:sym typeface="Courier New"/>
              </a:rPr>
              <a:t>);</a:t>
            </a:r>
            <a:r>
              <a:rPr b="0" i="0" lang="en" sz="1050" u="none" cap="none" strike="noStrike">
                <a:solidFill>
                  <a:schemeClr val="dk1"/>
                </a:solidFill>
                <a:highlight>
                  <a:srgbClr val="FFFFFF"/>
                </a:highlight>
                <a:latin typeface="Courier New"/>
                <a:ea typeface="Courier New"/>
                <a:cs typeface="Courier New"/>
                <a:sym typeface="Courier New"/>
              </a:rPr>
              <a:t>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2"/>
              </a:buClr>
              <a:buSzPts val="18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267F99"/>
                </a:solidFill>
                <a:highlight>
                  <a:srgbClr val="FFFFFF"/>
                </a:highlight>
                <a:latin typeface="Courier New"/>
                <a:ea typeface="Courier New"/>
                <a:cs typeface="Courier New"/>
                <a:sym typeface="Courier New"/>
              </a:rPr>
              <a:t>console</a:t>
            </a:r>
            <a:r>
              <a:rPr b="0" i="0" lang="en" sz="1050" u="none" cap="none" strike="noStrike">
                <a:solidFill>
                  <a:schemeClr val="dk1"/>
                </a:solidFill>
                <a:highlight>
                  <a:srgbClr val="FFFFFF"/>
                </a:highlight>
                <a:latin typeface="Courier New"/>
                <a:ea typeface="Courier New"/>
                <a:cs typeface="Courier New"/>
                <a:sym typeface="Courier New"/>
              </a:rPr>
              <a:t>.</a:t>
            </a:r>
            <a:r>
              <a:rPr b="0" i="0" lang="en" sz="1050" u="none" cap="none" strike="noStrike">
                <a:solidFill>
                  <a:srgbClr val="795E26"/>
                </a:solidFill>
                <a:highlight>
                  <a:srgbClr val="FFFFFF"/>
                </a:highlight>
                <a:latin typeface="Courier New"/>
                <a:ea typeface="Courier New"/>
                <a:cs typeface="Courier New"/>
                <a:sym typeface="Courier New"/>
              </a:rPr>
              <a:t>log</a:t>
            </a:r>
            <a:r>
              <a:rPr b="0" i="0" lang="en" sz="1050" u="none" cap="none" strike="noStrike">
                <a:solidFill>
                  <a:schemeClr val="dk1"/>
                </a:solidFill>
                <a:highlight>
                  <a:srgbClr val="FFFFFF"/>
                </a:highlight>
                <a:latin typeface="Courier New"/>
                <a:ea typeface="Courier New"/>
                <a:cs typeface="Courier New"/>
                <a:sym typeface="Courier New"/>
              </a:rPr>
              <a:t>(</a:t>
            </a:r>
            <a:r>
              <a:rPr b="0" i="0" lang="en" sz="1050" u="none" cap="none" strike="noStrike">
                <a:solidFill>
                  <a:srgbClr val="A31515"/>
                </a:solidFill>
                <a:highlight>
                  <a:srgbClr val="FFFFFF"/>
                </a:highlight>
                <a:latin typeface="Courier New"/>
                <a:ea typeface="Courier New"/>
                <a:cs typeface="Courier New"/>
                <a:sym typeface="Courier New"/>
              </a:rPr>
              <a:t>"public"</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2"/>
              </a:buClr>
              <a:buSzPts val="18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2"/>
              </a:buClr>
              <a:buSzPts val="18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795E26"/>
                </a:solidFill>
                <a:highlight>
                  <a:srgbClr val="FFFFFF"/>
                </a:highlight>
                <a:latin typeface="Courier New"/>
                <a:ea typeface="Courier New"/>
                <a:cs typeface="Courier New"/>
                <a:sym typeface="Courier New"/>
              </a:rPr>
              <a:t>private</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2"/>
              </a:buClr>
              <a:buSzPts val="18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AF00DB"/>
                </a:solidFill>
                <a:highlight>
                  <a:srgbClr val="FFFFFF"/>
                </a:highlight>
                <a:latin typeface="Courier New"/>
                <a:ea typeface="Courier New"/>
                <a:cs typeface="Courier New"/>
                <a:sym typeface="Courier New"/>
              </a:rPr>
              <a:t>return</a:t>
            </a: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1080"/>
                </a:solidFill>
                <a:highlight>
                  <a:srgbClr val="FFFFFF"/>
                </a:highlight>
                <a:latin typeface="Courier New"/>
                <a:ea typeface="Courier New"/>
                <a:cs typeface="Courier New"/>
                <a:sym typeface="Courier New"/>
              </a:rPr>
              <a:t>public</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2"/>
              </a:buClr>
              <a:buSzPts val="18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2"/>
              </a:buClr>
              <a:buSzPts val="1800"/>
              <a:buFont typeface="Arial"/>
              <a:buNone/>
            </a:pPr>
            <a:r>
              <a:rPr b="0" i="0" lang="en" sz="1050" u="none" cap="none" strike="noStrike">
                <a:solidFill>
                  <a:srgbClr val="0000FF"/>
                </a:solidFill>
                <a:highlight>
                  <a:srgbClr val="FFFFFF"/>
                </a:highlight>
                <a:latin typeface="Courier New"/>
                <a:ea typeface="Courier New"/>
                <a:cs typeface="Courier New"/>
                <a:sym typeface="Courier New"/>
              </a:rPr>
              <a:t>var</a:t>
            </a: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1080"/>
                </a:solidFill>
                <a:highlight>
                  <a:srgbClr val="FFFFFF"/>
                </a:highlight>
                <a:latin typeface="Courier New"/>
                <a:ea typeface="Courier New"/>
                <a:cs typeface="Courier New"/>
                <a:sym typeface="Courier New"/>
              </a:rPr>
              <a:t>f</a:t>
            </a:r>
            <a:r>
              <a:rPr b="0" i="0" lang="en" sz="1050" u="none" cap="none" strike="noStrike">
                <a:solidFill>
                  <a:schemeClr val="dk1"/>
                </a:solidFill>
                <a:highlight>
                  <a:srgbClr val="FFFFFF"/>
                </a:highlight>
                <a:latin typeface="Courier New"/>
                <a:ea typeface="Courier New"/>
                <a:cs typeface="Courier New"/>
                <a:sym typeface="Courier New"/>
              </a:rPr>
              <a:t>=</a:t>
            </a:r>
            <a:r>
              <a:rPr b="0" i="0" lang="en" sz="1050" u="none" cap="none" strike="noStrike">
                <a:solidFill>
                  <a:srgbClr val="795E26"/>
                </a:solidFill>
                <a:highlight>
                  <a:srgbClr val="FFFFFF"/>
                </a:highlight>
                <a:latin typeface="Courier New"/>
                <a:ea typeface="Courier New"/>
                <a:cs typeface="Courier New"/>
                <a:sym typeface="Courier New"/>
              </a:rPr>
              <a:t>fun</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2"/>
              </a:buClr>
              <a:buSzPts val="1800"/>
              <a:buFont typeface="Arial"/>
              <a:buNone/>
            </a:pPr>
            <a:r>
              <a:rPr b="0" i="0" lang="en" sz="1050" u="none" cap="none" strike="noStrike">
                <a:solidFill>
                  <a:srgbClr val="795E26"/>
                </a:solidFill>
                <a:highlight>
                  <a:srgbClr val="FFFFFF"/>
                </a:highlight>
                <a:latin typeface="Courier New"/>
                <a:ea typeface="Courier New"/>
                <a:cs typeface="Courier New"/>
                <a:sym typeface="Courier New"/>
              </a:rPr>
              <a:t>f</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15000"/>
              </a:lnSpc>
              <a:spcBef>
                <a:spcPts val="1600"/>
              </a:spcBef>
              <a:spcAft>
                <a:spcPts val="1600"/>
              </a:spcAft>
              <a:buClr>
                <a:schemeClr val="dk2"/>
              </a:buClr>
              <a:buSzPts val="1800"/>
              <a:buFont typeface="Arial"/>
              <a:buNone/>
            </a:pPr>
            <a:r>
              <a:t/>
            </a:r>
            <a:endParaRPr b="1" i="0" sz="1800" u="none" cap="none" strike="noStrike">
              <a:solidFill>
                <a:schemeClr val="dk2"/>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 Sample codes</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374" name="Google Shape;374;p40"/>
          <p:cNvSpPr txBox="1"/>
          <p:nvPr>
            <p:ph idx="1" type="body"/>
          </p:nvPr>
        </p:nvSpPr>
        <p:spPr>
          <a:xfrm>
            <a:off x="311700" y="1152475"/>
            <a:ext cx="2113200" cy="3416400"/>
          </a:xfrm>
          <a:prstGeom prst="rect">
            <a:avLst/>
          </a:prstGeom>
          <a:noFill/>
          <a:ln>
            <a:noFill/>
          </a:ln>
        </p:spPr>
        <p:txBody>
          <a:bodyPr anchorCtr="0" anchor="t" bIns="91425" lIns="91425" spcFirstLastPara="1" rIns="91425" wrap="square" tIns="91425">
            <a:noAutofit/>
          </a:bodyPr>
          <a:lstStyle/>
          <a:p>
            <a:pPr indent="0" lvl="0" marL="0" rtl="0" algn="l">
              <a:lnSpc>
                <a:spcPct val="114999"/>
              </a:lnSpc>
              <a:spcBef>
                <a:spcPts val="0"/>
              </a:spcBef>
              <a:spcAft>
                <a:spcPts val="0"/>
              </a:spcAft>
              <a:buClr>
                <a:schemeClr val="dk1"/>
              </a:buClr>
              <a:buSzPts val="1100"/>
              <a:buNone/>
            </a:pPr>
            <a:r>
              <a:rPr lang="en" sz="1200"/>
              <a:t>var v = 1;</a:t>
            </a:r>
            <a:endParaRPr sz="1200"/>
          </a:p>
          <a:p>
            <a:pPr indent="0" lvl="0" marL="0" rtl="0" algn="l">
              <a:lnSpc>
                <a:spcPct val="114999"/>
              </a:lnSpc>
              <a:spcBef>
                <a:spcPts val="0"/>
              </a:spcBef>
              <a:spcAft>
                <a:spcPts val="0"/>
              </a:spcAft>
              <a:buClr>
                <a:schemeClr val="dk1"/>
              </a:buClr>
              <a:buSzPts val="1100"/>
              <a:buNone/>
            </a:pPr>
            <a:r>
              <a:t/>
            </a:r>
            <a:endParaRPr sz="1200"/>
          </a:p>
          <a:p>
            <a:pPr indent="0" lvl="0" marL="0" rtl="0" algn="l">
              <a:lnSpc>
                <a:spcPct val="114999"/>
              </a:lnSpc>
              <a:spcBef>
                <a:spcPts val="0"/>
              </a:spcBef>
              <a:spcAft>
                <a:spcPts val="0"/>
              </a:spcAft>
              <a:buClr>
                <a:schemeClr val="dk1"/>
              </a:buClr>
              <a:buSzPts val="1100"/>
              <a:buNone/>
            </a:pPr>
            <a:r>
              <a:rPr lang="en" sz="1200"/>
              <a:t>var f1 = function () {</a:t>
            </a:r>
            <a:endParaRPr sz="1200"/>
          </a:p>
          <a:p>
            <a:pPr indent="0" lvl="0" marL="0" rtl="0" algn="l">
              <a:lnSpc>
                <a:spcPct val="114999"/>
              </a:lnSpc>
              <a:spcBef>
                <a:spcPts val="0"/>
              </a:spcBef>
              <a:spcAft>
                <a:spcPts val="0"/>
              </a:spcAft>
              <a:buClr>
                <a:schemeClr val="dk1"/>
              </a:buClr>
              <a:buSzPts val="1100"/>
              <a:buNone/>
            </a:pPr>
            <a:r>
              <a:rPr lang="en" sz="1200"/>
              <a:t>  console.log(v);</a:t>
            </a:r>
            <a:endParaRPr sz="1200"/>
          </a:p>
          <a:p>
            <a:pPr indent="0" lvl="0" marL="0" rtl="0" algn="l">
              <a:lnSpc>
                <a:spcPct val="114999"/>
              </a:lnSpc>
              <a:spcBef>
                <a:spcPts val="0"/>
              </a:spcBef>
              <a:spcAft>
                <a:spcPts val="0"/>
              </a:spcAft>
              <a:buClr>
                <a:schemeClr val="dk1"/>
              </a:buClr>
              <a:buSzPts val="1100"/>
              <a:buNone/>
            </a:pPr>
            <a:r>
              <a:rPr lang="en" sz="1200"/>
              <a:t>}</a:t>
            </a:r>
            <a:endParaRPr sz="1200"/>
          </a:p>
          <a:p>
            <a:pPr indent="0" lvl="0" marL="0" rtl="0" algn="l">
              <a:lnSpc>
                <a:spcPct val="114999"/>
              </a:lnSpc>
              <a:spcBef>
                <a:spcPts val="0"/>
              </a:spcBef>
              <a:spcAft>
                <a:spcPts val="0"/>
              </a:spcAft>
              <a:buClr>
                <a:schemeClr val="dk1"/>
              </a:buClr>
              <a:buSzPts val="1100"/>
              <a:buNone/>
            </a:pPr>
            <a:r>
              <a:t/>
            </a:r>
            <a:endParaRPr sz="1200"/>
          </a:p>
          <a:p>
            <a:pPr indent="0" lvl="0" marL="0" rtl="0" algn="l">
              <a:lnSpc>
                <a:spcPct val="114999"/>
              </a:lnSpc>
              <a:spcBef>
                <a:spcPts val="0"/>
              </a:spcBef>
              <a:spcAft>
                <a:spcPts val="0"/>
              </a:spcAft>
              <a:buClr>
                <a:schemeClr val="dk1"/>
              </a:buClr>
              <a:buSzPts val="1100"/>
              <a:buNone/>
            </a:pPr>
            <a:r>
              <a:rPr lang="en" sz="1200"/>
              <a:t>var f2 = function() {</a:t>
            </a:r>
            <a:endParaRPr sz="1200"/>
          </a:p>
          <a:p>
            <a:pPr indent="0" lvl="0" marL="0" rtl="0" algn="l">
              <a:lnSpc>
                <a:spcPct val="114999"/>
              </a:lnSpc>
              <a:spcBef>
                <a:spcPts val="0"/>
              </a:spcBef>
              <a:spcAft>
                <a:spcPts val="0"/>
              </a:spcAft>
              <a:buClr>
                <a:schemeClr val="dk1"/>
              </a:buClr>
              <a:buSzPts val="1100"/>
              <a:buNone/>
            </a:pPr>
            <a:r>
              <a:rPr lang="en" sz="1200"/>
              <a:t>  var v = 2;</a:t>
            </a:r>
            <a:endParaRPr sz="1200"/>
          </a:p>
          <a:p>
            <a:pPr indent="0" lvl="0" marL="0" rtl="0" algn="l">
              <a:lnSpc>
                <a:spcPct val="114999"/>
              </a:lnSpc>
              <a:spcBef>
                <a:spcPts val="0"/>
              </a:spcBef>
              <a:spcAft>
                <a:spcPts val="0"/>
              </a:spcAft>
              <a:buClr>
                <a:schemeClr val="dk1"/>
              </a:buClr>
              <a:buSzPts val="1100"/>
              <a:buNone/>
            </a:pPr>
            <a:r>
              <a:rPr lang="en" sz="1200"/>
              <a:t>  f1();</a:t>
            </a:r>
            <a:endParaRPr sz="1200"/>
          </a:p>
          <a:p>
            <a:pPr indent="0" lvl="0" marL="0" rtl="0" algn="l">
              <a:lnSpc>
                <a:spcPct val="114999"/>
              </a:lnSpc>
              <a:spcBef>
                <a:spcPts val="0"/>
              </a:spcBef>
              <a:spcAft>
                <a:spcPts val="0"/>
              </a:spcAft>
              <a:buClr>
                <a:schemeClr val="dk1"/>
              </a:buClr>
              <a:buSzPts val="1100"/>
              <a:buNone/>
            </a:pPr>
            <a:r>
              <a:rPr lang="en" sz="1200"/>
              <a:t>};</a:t>
            </a:r>
            <a:endParaRPr sz="1200"/>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latin typeface="Arial"/>
                <a:ea typeface="Arial"/>
                <a:cs typeface="Arial"/>
                <a:sym typeface="Arial"/>
              </a:rPr>
              <a:t>f2();</a:t>
            </a:r>
            <a:endParaRPr b="0" i="0" sz="1200" u="none" cap="none" strike="noStrike">
              <a:latin typeface="Arial"/>
              <a:ea typeface="Arial"/>
              <a:cs typeface="Arial"/>
              <a:sym typeface="Arial"/>
            </a:endParaRPr>
          </a:p>
          <a:p>
            <a:pPr indent="0" lvl="0" marL="0" marR="0" rtl="0" algn="l">
              <a:lnSpc>
                <a:spcPct val="115000"/>
              </a:lnSpc>
              <a:spcBef>
                <a:spcPts val="0"/>
              </a:spcBef>
              <a:spcAft>
                <a:spcPts val="0"/>
              </a:spcAft>
              <a:buClr>
                <a:schemeClr val="dk2"/>
              </a:buClr>
              <a:buSzPts val="1800"/>
              <a:buFont typeface="Arial"/>
              <a:buNone/>
            </a:pPr>
            <a:r>
              <a:t/>
            </a:r>
            <a:endParaRPr b="0" i="0" sz="1200" u="none" cap="none" strike="noStrike">
              <a:solidFill>
                <a:schemeClr val="dk2"/>
              </a:solidFill>
              <a:latin typeface="Arial"/>
              <a:ea typeface="Arial"/>
              <a:cs typeface="Arial"/>
              <a:sym typeface="Arial"/>
            </a:endParaRPr>
          </a:p>
        </p:txBody>
      </p:sp>
      <p:sp>
        <p:nvSpPr>
          <p:cNvPr id="375" name="Google Shape;375;p40"/>
          <p:cNvSpPr txBox="1"/>
          <p:nvPr/>
        </p:nvSpPr>
        <p:spPr>
          <a:xfrm>
            <a:off x="2937200" y="1071750"/>
            <a:ext cx="27048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function outer() {</a:t>
            </a:r>
            <a:endParaRPr b="0" i="0" sz="12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  let a = 42;</a:t>
            </a:r>
            <a:endParaRPr b="0" i="0" sz="12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  function inner() {</a:t>
            </a:r>
            <a:endParaRPr b="0" i="0" sz="12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    a = 43;</a:t>
            </a:r>
            <a:endParaRPr b="0" i="0" sz="12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  }</a:t>
            </a:r>
            <a:endParaRPr b="0" i="0" sz="12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  inner();</a:t>
            </a:r>
            <a:endParaRPr b="0" i="0" sz="12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  console.log(a);</a:t>
            </a:r>
            <a:endParaRPr b="0" i="0" sz="12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a:t>
            </a:r>
            <a:endParaRPr b="0" i="0" sz="12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outer();</a:t>
            </a:r>
            <a:endParaRPr b="0" i="0" sz="1400" u="none" cap="none" strike="noStrike">
              <a:solidFill>
                <a:srgbClr val="000000"/>
              </a:solidFill>
              <a:latin typeface="Arial"/>
              <a:ea typeface="Arial"/>
              <a:cs typeface="Arial"/>
              <a:sym typeface="Arial"/>
            </a:endParaRPr>
          </a:p>
        </p:txBody>
      </p:sp>
      <p:sp>
        <p:nvSpPr>
          <p:cNvPr id="376" name="Google Shape;376;p40"/>
          <p:cNvSpPr txBox="1"/>
          <p:nvPr/>
        </p:nvSpPr>
        <p:spPr>
          <a:xfrm>
            <a:off x="5573700" y="1227600"/>
            <a:ext cx="30057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let a = 1;</a:t>
            </a:r>
            <a:endParaRPr b="0" i="0" sz="12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const closure1 = function() {</a:t>
            </a:r>
            <a:endParaRPr b="0" i="0" sz="12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  console.log(a);</a:t>
            </a:r>
            <a:endParaRPr b="0" i="0" sz="12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  a = 2</a:t>
            </a:r>
            <a:endParaRPr b="0" i="0" sz="12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a:t>
            </a:r>
            <a:endParaRPr b="0" i="0" sz="12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a = 3;</a:t>
            </a:r>
            <a:endParaRPr b="0" i="0" sz="12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const closure2 = function() {</a:t>
            </a:r>
            <a:endParaRPr b="0" i="0" sz="12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  console.log(a);</a:t>
            </a:r>
            <a:endParaRPr b="0" i="0" sz="12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a:t>
            </a:r>
            <a:endParaRPr b="0" i="0" sz="12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closure1();</a:t>
            </a:r>
            <a:endParaRPr b="0" i="0" sz="12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closure2();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Functions in block?</a:t>
            </a:r>
            <a:endParaRPr b="0" i="0" sz="2800" u="none" cap="none" strike="noStrike">
              <a:solidFill>
                <a:schemeClr val="dk1"/>
              </a:solidFill>
              <a:latin typeface="Arial"/>
              <a:ea typeface="Arial"/>
              <a:cs typeface="Arial"/>
              <a:sym typeface="Arial"/>
            </a:endParaRPr>
          </a:p>
        </p:txBody>
      </p:sp>
      <p:sp>
        <p:nvSpPr>
          <p:cNvPr id="382" name="Google Shape;382;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Clr>
                <a:schemeClr val="dk1"/>
              </a:buClr>
              <a:buSzPts val="1100"/>
              <a:buFont typeface="Arial"/>
              <a:buNone/>
            </a:pPr>
            <a:r>
              <a:rPr b="0" i="0" lang="en" sz="1800" u="none" cap="none" strike="noStrike">
                <a:solidFill>
                  <a:srgbClr val="333333"/>
                </a:solidFill>
                <a:highlight>
                  <a:srgbClr val="F7F7F7"/>
                </a:highlight>
                <a:latin typeface="Verdana"/>
                <a:ea typeface="Verdana"/>
                <a:cs typeface="Verdana"/>
                <a:sym typeface="Verdana"/>
              </a:rPr>
              <a:t>foo(); </a:t>
            </a:r>
            <a:r>
              <a:rPr b="0" i="0" lang="en" sz="1800" u="none" cap="none" strike="noStrike">
                <a:solidFill>
                  <a:srgbClr val="8E908C"/>
                </a:solidFill>
                <a:highlight>
                  <a:srgbClr val="F7F7F7"/>
                </a:highlight>
                <a:latin typeface="Verdana"/>
                <a:ea typeface="Verdana"/>
                <a:cs typeface="Verdana"/>
                <a:sym typeface="Verdana"/>
              </a:rPr>
              <a:t>// </a:t>
            </a:r>
            <a:r>
              <a:rPr lang="en">
                <a:solidFill>
                  <a:srgbClr val="8E908C"/>
                </a:solidFill>
                <a:highlight>
                  <a:srgbClr val="F7F7F7"/>
                </a:highlight>
                <a:latin typeface="Verdana"/>
                <a:ea typeface="Verdana"/>
                <a:cs typeface="Verdana"/>
                <a:sym typeface="Verdana"/>
              </a:rPr>
              <a:t>error</a:t>
            </a:r>
            <a:r>
              <a:rPr b="0" i="0" lang="en" sz="1800" u="none" cap="none" strike="noStrike">
                <a:solidFill>
                  <a:srgbClr val="8E908C"/>
                </a:solidFill>
                <a:highlight>
                  <a:srgbClr val="F7F7F7"/>
                </a:highlight>
                <a:latin typeface="Verdana"/>
                <a:ea typeface="Verdana"/>
                <a:cs typeface="Verdana"/>
                <a:sym typeface="Verdana"/>
              </a:rPr>
              <a:t>															</a:t>
            </a:r>
            <a:br>
              <a:rPr b="0" i="0" lang="en" sz="1800" u="none" cap="none" strike="noStrike">
                <a:solidFill>
                  <a:srgbClr val="333333"/>
                </a:solidFill>
                <a:highlight>
                  <a:srgbClr val="F7F7F7"/>
                </a:highlight>
                <a:latin typeface="Verdana"/>
                <a:ea typeface="Verdana"/>
                <a:cs typeface="Verdana"/>
                <a:sym typeface="Verdana"/>
              </a:rPr>
            </a:br>
            <a:br>
              <a:rPr b="0" i="0" lang="en" sz="1800" u="none" cap="none" strike="noStrike">
                <a:solidFill>
                  <a:srgbClr val="333333"/>
                </a:solidFill>
                <a:highlight>
                  <a:srgbClr val="F7F7F7"/>
                </a:highlight>
                <a:latin typeface="Verdana"/>
                <a:ea typeface="Verdana"/>
                <a:cs typeface="Verdana"/>
                <a:sym typeface="Verdana"/>
              </a:rPr>
            </a:br>
            <a:r>
              <a:rPr b="0" i="0" lang="en" sz="1800" u="none" cap="none" strike="noStrike">
                <a:solidFill>
                  <a:srgbClr val="8959A8"/>
                </a:solidFill>
                <a:highlight>
                  <a:srgbClr val="F7F7F7"/>
                </a:highlight>
                <a:latin typeface="Verdana"/>
                <a:ea typeface="Verdana"/>
                <a:cs typeface="Verdana"/>
                <a:sym typeface="Verdana"/>
              </a:rPr>
              <a:t>var</a:t>
            </a:r>
            <a:r>
              <a:rPr b="0" i="0" lang="en" sz="1800" u="none" cap="none" strike="noStrike">
                <a:solidFill>
                  <a:srgbClr val="333333"/>
                </a:solidFill>
                <a:highlight>
                  <a:srgbClr val="F7F7F7"/>
                </a:highlight>
                <a:latin typeface="Verdana"/>
                <a:ea typeface="Verdana"/>
                <a:cs typeface="Verdana"/>
                <a:sym typeface="Verdana"/>
              </a:rPr>
              <a:t> a = </a:t>
            </a:r>
            <a:r>
              <a:rPr b="0" i="0" lang="en" sz="1800" u="none" cap="none" strike="noStrike">
                <a:solidFill>
                  <a:srgbClr val="F5871F"/>
                </a:solidFill>
                <a:highlight>
                  <a:srgbClr val="F7F7F7"/>
                </a:highlight>
                <a:latin typeface="Verdana"/>
                <a:ea typeface="Verdana"/>
                <a:cs typeface="Verdana"/>
                <a:sym typeface="Verdana"/>
              </a:rPr>
              <a:t>true</a:t>
            </a:r>
            <a:r>
              <a:rPr b="0" i="0" lang="en" sz="1800" u="none" cap="none" strike="noStrike">
                <a:solidFill>
                  <a:srgbClr val="333333"/>
                </a:solidFill>
                <a:highlight>
                  <a:srgbClr val="F7F7F7"/>
                </a:highlight>
                <a:latin typeface="Verdana"/>
                <a:ea typeface="Verdana"/>
                <a:cs typeface="Verdana"/>
                <a:sym typeface="Verdana"/>
              </a:rPr>
              <a:t>;</a:t>
            </a:r>
            <a:br>
              <a:rPr b="0" i="0" lang="en" sz="1800" u="none" cap="none" strike="noStrike">
                <a:solidFill>
                  <a:srgbClr val="333333"/>
                </a:solidFill>
                <a:highlight>
                  <a:srgbClr val="F7F7F7"/>
                </a:highlight>
                <a:latin typeface="Verdana"/>
                <a:ea typeface="Verdana"/>
                <a:cs typeface="Verdana"/>
                <a:sym typeface="Verdana"/>
              </a:rPr>
            </a:br>
            <a:r>
              <a:rPr b="0" i="0" lang="en" sz="1800" u="none" cap="none" strike="noStrike">
                <a:solidFill>
                  <a:srgbClr val="8959A8"/>
                </a:solidFill>
                <a:highlight>
                  <a:srgbClr val="F7F7F7"/>
                </a:highlight>
                <a:latin typeface="Verdana"/>
                <a:ea typeface="Verdana"/>
                <a:cs typeface="Verdana"/>
                <a:sym typeface="Verdana"/>
              </a:rPr>
              <a:t>if</a:t>
            </a:r>
            <a:r>
              <a:rPr b="0" i="0" lang="en" sz="1800" u="none" cap="none" strike="noStrike">
                <a:solidFill>
                  <a:srgbClr val="333333"/>
                </a:solidFill>
                <a:highlight>
                  <a:srgbClr val="F7F7F7"/>
                </a:highlight>
                <a:latin typeface="Verdana"/>
                <a:ea typeface="Verdana"/>
                <a:cs typeface="Verdana"/>
                <a:sym typeface="Verdana"/>
              </a:rPr>
              <a:t> (a) {</a:t>
            </a:r>
            <a:br>
              <a:rPr b="0" i="0" lang="en" sz="1800" u="none" cap="none" strike="noStrike">
                <a:solidFill>
                  <a:srgbClr val="333333"/>
                </a:solidFill>
                <a:highlight>
                  <a:srgbClr val="F7F7F7"/>
                </a:highlight>
                <a:latin typeface="Verdana"/>
                <a:ea typeface="Verdana"/>
                <a:cs typeface="Verdana"/>
                <a:sym typeface="Verdana"/>
              </a:rPr>
            </a:br>
            <a:r>
              <a:rPr b="0" i="0" lang="en" sz="1800" u="none" cap="none" strike="noStrike">
                <a:solidFill>
                  <a:srgbClr val="333333"/>
                </a:solidFill>
                <a:highlight>
                  <a:srgbClr val="F7F7F7"/>
                </a:highlight>
                <a:latin typeface="Verdana"/>
                <a:ea typeface="Verdana"/>
                <a:cs typeface="Verdana"/>
                <a:sym typeface="Verdana"/>
              </a:rPr>
              <a:t>   </a:t>
            </a:r>
            <a:r>
              <a:rPr b="0" i="0" lang="en" sz="1800" u="none" cap="none" strike="noStrike">
                <a:solidFill>
                  <a:srgbClr val="8959A8"/>
                </a:solidFill>
                <a:highlight>
                  <a:srgbClr val="F7F7F7"/>
                </a:highlight>
                <a:latin typeface="Verdana"/>
                <a:ea typeface="Verdana"/>
                <a:cs typeface="Verdana"/>
                <a:sym typeface="Verdana"/>
              </a:rPr>
              <a:t>function</a:t>
            </a:r>
            <a:r>
              <a:rPr b="0" i="0" lang="en" sz="1800" u="none" cap="none" strike="noStrike">
                <a:solidFill>
                  <a:srgbClr val="4271AE"/>
                </a:solidFill>
                <a:highlight>
                  <a:srgbClr val="F7F7F7"/>
                </a:highlight>
                <a:latin typeface="Verdana"/>
                <a:ea typeface="Verdana"/>
                <a:cs typeface="Verdana"/>
                <a:sym typeface="Verdana"/>
              </a:rPr>
              <a:t> </a:t>
            </a:r>
            <a:r>
              <a:rPr b="0" i="0" lang="en" sz="1800" u="none" cap="none" strike="noStrike">
                <a:solidFill>
                  <a:srgbClr val="8E908C"/>
                </a:solidFill>
                <a:highlight>
                  <a:srgbClr val="F7F7F7"/>
                </a:highlight>
                <a:latin typeface="Verdana"/>
                <a:ea typeface="Verdana"/>
                <a:cs typeface="Verdana"/>
                <a:sym typeface="Verdana"/>
              </a:rPr>
              <a:t>foo</a:t>
            </a:r>
            <a:r>
              <a:rPr b="0" i="0" lang="en" sz="1800" u="none" cap="none" strike="noStrike">
                <a:solidFill>
                  <a:srgbClr val="4271AE"/>
                </a:solidFill>
                <a:highlight>
                  <a:srgbClr val="F7F7F7"/>
                </a:highlight>
                <a:latin typeface="Verdana"/>
                <a:ea typeface="Verdana"/>
                <a:cs typeface="Verdana"/>
                <a:sym typeface="Verdana"/>
              </a:rPr>
              <a:t>() </a:t>
            </a:r>
            <a:r>
              <a:rPr b="0" i="0" lang="en" sz="1800" u="none" cap="none" strike="noStrike">
                <a:solidFill>
                  <a:srgbClr val="333333"/>
                </a:solidFill>
                <a:highlight>
                  <a:srgbClr val="F7F7F7"/>
                </a:highlight>
                <a:latin typeface="Verdana"/>
                <a:ea typeface="Verdana"/>
                <a:cs typeface="Verdana"/>
                <a:sym typeface="Verdana"/>
              </a:rPr>
              <a:t>{ </a:t>
            </a:r>
            <a:r>
              <a:rPr b="0" i="0" lang="en" sz="1800" u="none" cap="none" strike="noStrike">
                <a:solidFill>
                  <a:srgbClr val="F5871F"/>
                </a:solidFill>
                <a:highlight>
                  <a:srgbClr val="F7F7F7"/>
                </a:highlight>
                <a:latin typeface="Verdana"/>
                <a:ea typeface="Verdana"/>
                <a:cs typeface="Verdana"/>
                <a:sym typeface="Verdana"/>
              </a:rPr>
              <a:t>console</a:t>
            </a:r>
            <a:r>
              <a:rPr b="0" i="0" lang="en" sz="1800" u="none" cap="none" strike="noStrike">
                <a:solidFill>
                  <a:srgbClr val="333333"/>
                </a:solidFill>
                <a:highlight>
                  <a:srgbClr val="F7F7F7"/>
                </a:highlight>
                <a:latin typeface="Verdana"/>
                <a:ea typeface="Verdana"/>
                <a:cs typeface="Verdana"/>
                <a:sym typeface="Verdana"/>
              </a:rPr>
              <a:t>.log( </a:t>
            </a:r>
            <a:r>
              <a:rPr b="0" i="0" lang="en" sz="1800" u="none" cap="none" strike="noStrike">
                <a:solidFill>
                  <a:srgbClr val="718C00"/>
                </a:solidFill>
                <a:highlight>
                  <a:srgbClr val="F7F7F7"/>
                </a:highlight>
                <a:latin typeface="Verdana"/>
                <a:ea typeface="Verdana"/>
                <a:cs typeface="Verdana"/>
                <a:sym typeface="Verdana"/>
              </a:rPr>
              <a:t>"a"</a:t>
            </a:r>
            <a:r>
              <a:rPr b="0" i="0" lang="en" sz="1800" u="none" cap="none" strike="noStrike">
                <a:solidFill>
                  <a:srgbClr val="333333"/>
                </a:solidFill>
                <a:highlight>
                  <a:srgbClr val="F7F7F7"/>
                </a:highlight>
                <a:latin typeface="Verdana"/>
                <a:ea typeface="Verdana"/>
                <a:cs typeface="Verdana"/>
                <a:sym typeface="Verdana"/>
              </a:rPr>
              <a:t> ); }</a:t>
            </a:r>
            <a:br>
              <a:rPr b="0" i="0" lang="en" sz="1800" u="none" cap="none" strike="noStrike">
                <a:solidFill>
                  <a:srgbClr val="333333"/>
                </a:solidFill>
                <a:highlight>
                  <a:srgbClr val="F7F7F7"/>
                </a:highlight>
                <a:latin typeface="Verdana"/>
                <a:ea typeface="Verdana"/>
                <a:cs typeface="Verdana"/>
                <a:sym typeface="Verdana"/>
              </a:rPr>
            </a:br>
            <a:r>
              <a:rPr b="0" i="0" lang="en" sz="1800" u="none" cap="none" strike="noStrike">
                <a:solidFill>
                  <a:srgbClr val="333333"/>
                </a:solidFill>
                <a:highlight>
                  <a:srgbClr val="F7F7F7"/>
                </a:highlight>
                <a:latin typeface="Verdana"/>
                <a:ea typeface="Verdana"/>
                <a:cs typeface="Verdana"/>
                <a:sym typeface="Verdana"/>
              </a:rPr>
              <a:t>}</a:t>
            </a:r>
            <a:br>
              <a:rPr b="0" i="0" lang="en" sz="1800" u="none" cap="none" strike="noStrike">
                <a:solidFill>
                  <a:srgbClr val="333333"/>
                </a:solidFill>
                <a:highlight>
                  <a:srgbClr val="F7F7F7"/>
                </a:highlight>
                <a:latin typeface="Verdana"/>
                <a:ea typeface="Verdana"/>
                <a:cs typeface="Verdana"/>
                <a:sym typeface="Verdana"/>
              </a:rPr>
            </a:br>
            <a:r>
              <a:rPr b="0" i="0" lang="en" sz="1800" u="none" cap="none" strike="noStrike">
                <a:solidFill>
                  <a:srgbClr val="8959A8"/>
                </a:solidFill>
                <a:highlight>
                  <a:srgbClr val="F7F7F7"/>
                </a:highlight>
                <a:latin typeface="Verdana"/>
                <a:ea typeface="Verdana"/>
                <a:cs typeface="Verdana"/>
                <a:sym typeface="Verdana"/>
              </a:rPr>
              <a:t>else</a:t>
            </a:r>
            <a:r>
              <a:rPr b="0" i="0" lang="en" sz="1800" u="none" cap="none" strike="noStrike">
                <a:solidFill>
                  <a:srgbClr val="333333"/>
                </a:solidFill>
                <a:highlight>
                  <a:srgbClr val="F7F7F7"/>
                </a:highlight>
                <a:latin typeface="Verdana"/>
                <a:ea typeface="Verdana"/>
                <a:cs typeface="Verdana"/>
                <a:sym typeface="Verdana"/>
              </a:rPr>
              <a:t> {</a:t>
            </a:r>
            <a:br>
              <a:rPr b="0" i="0" lang="en" sz="1800" u="none" cap="none" strike="noStrike">
                <a:solidFill>
                  <a:srgbClr val="333333"/>
                </a:solidFill>
                <a:highlight>
                  <a:srgbClr val="F7F7F7"/>
                </a:highlight>
                <a:latin typeface="Verdana"/>
                <a:ea typeface="Verdana"/>
                <a:cs typeface="Verdana"/>
                <a:sym typeface="Verdana"/>
              </a:rPr>
            </a:br>
            <a:r>
              <a:rPr b="0" i="0" lang="en" sz="1800" u="none" cap="none" strike="noStrike">
                <a:solidFill>
                  <a:srgbClr val="333333"/>
                </a:solidFill>
                <a:highlight>
                  <a:srgbClr val="F7F7F7"/>
                </a:highlight>
                <a:latin typeface="Verdana"/>
                <a:ea typeface="Verdana"/>
                <a:cs typeface="Verdana"/>
                <a:sym typeface="Verdana"/>
              </a:rPr>
              <a:t>   </a:t>
            </a:r>
            <a:r>
              <a:rPr b="0" i="0" lang="en" sz="1800" u="none" cap="none" strike="noStrike">
                <a:solidFill>
                  <a:srgbClr val="8959A8"/>
                </a:solidFill>
                <a:highlight>
                  <a:srgbClr val="F7F7F7"/>
                </a:highlight>
                <a:latin typeface="Verdana"/>
                <a:ea typeface="Verdana"/>
                <a:cs typeface="Verdana"/>
                <a:sym typeface="Verdana"/>
              </a:rPr>
              <a:t>function</a:t>
            </a:r>
            <a:r>
              <a:rPr b="0" i="0" lang="en" sz="1800" u="none" cap="none" strike="noStrike">
                <a:solidFill>
                  <a:srgbClr val="4271AE"/>
                </a:solidFill>
                <a:highlight>
                  <a:srgbClr val="F7F7F7"/>
                </a:highlight>
                <a:latin typeface="Verdana"/>
                <a:ea typeface="Verdana"/>
                <a:cs typeface="Verdana"/>
                <a:sym typeface="Verdana"/>
              </a:rPr>
              <a:t> </a:t>
            </a:r>
            <a:r>
              <a:rPr b="0" i="0" lang="en" sz="1800" u="none" cap="none" strike="noStrike">
                <a:solidFill>
                  <a:srgbClr val="8E908C"/>
                </a:solidFill>
                <a:highlight>
                  <a:srgbClr val="F7F7F7"/>
                </a:highlight>
                <a:latin typeface="Verdana"/>
                <a:ea typeface="Verdana"/>
                <a:cs typeface="Verdana"/>
                <a:sym typeface="Verdana"/>
              </a:rPr>
              <a:t>foo</a:t>
            </a:r>
            <a:r>
              <a:rPr b="0" i="0" lang="en" sz="1800" u="none" cap="none" strike="noStrike">
                <a:solidFill>
                  <a:srgbClr val="4271AE"/>
                </a:solidFill>
                <a:highlight>
                  <a:srgbClr val="F7F7F7"/>
                </a:highlight>
                <a:latin typeface="Verdana"/>
                <a:ea typeface="Verdana"/>
                <a:cs typeface="Verdana"/>
                <a:sym typeface="Verdana"/>
              </a:rPr>
              <a:t>() </a:t>
            </a:r>
            <a:r>
              <a:rPr b="0" i="0" lang="en" sz="1800" u="none" cap="none" strike="noStrike">
                <a:solidFill>
                  <a:srgbClr val="333333"/>
                </a:solidFill>
                <a:highlight>
                  <a:srgbClr val="F7F7F7"/>
                </a:highlight>
                <a:latin typeface="Verdana"/>
                <a:ea typeface="Verdana"/>
                <a:cs typeface="Verdana"/>
                <a:sym typeface="Verdana"/>
              </a:rPr>
              <a:t>{ </a:t>
            </a:r>
            <a:r>
              <a:rPr b="0" i="0" lang="en" sz="1800" u="none" cap="none" strike="noStrike">
                <a:solidFill>
                  <a:srgbClr val="F5871F"/>
                </a:solidFill>
                <a:highlight>
                  <a:srgbClr val="F7F7F7"/>
                </a:highlight>
                <a:latin typeface="Verdana"/>
                <a:ea typeface="Verdana"/>
                <a:cs typeface="Verdana"/>
                <a:sym typeface="Verdana"/>
              </a:rPr>
              <a:t>console</a:t>
            </a:r>
            <a:r>
              <a:rPr b="0" i="0" lang="en" sz="1800" u="none" cap="none" strike="noStrike">
                <a:solidFill>
                  <a:srgbClr val="333333"/>
                </a:solidFill>
                <a:highlight>
                  <a:srgbClr val="F7F7F7"/>
                </a:highlight>
                <a:latin typeface="Verdana"/>
                <a:ea typeface="Verdana"/>
                <a:cs typeface="Verdana"/>
                <a:sym typeface="Verdana"/>
              </a:rPr>
              <a:t>.log( </a:t>
            </a:r>
            <a:r>
              <a:rPr b="0" i="0" lang="en" sz="1800" u="none" cap="none" strike="noStrike">
                <a:solidFill>
                  <a:srgbClr val="718C00"/>
                </a:solidFill>
                <a:highlight>
                  <a:srgbClr val="F7F7F7"/>
                </a:highlight>
                <a:latin typeface="Verdana"/>
                <a:ea typeface="Verdana"/>
                <a:cs typeface="Verdana"/>
                <a:sym typeface="Verdana"/>
              </a:rPr>
              <a:t>"b"</a:t>
            </a:r>
            <a:r>
              <a:rPr b="0" i="0" lang="en" sz="1800" u="none" cap="none" strike="noStrike">
                <a:solidFill>
                  <a:srgbClr val="333333"/>
                </a:solidFill>
                <a:highlight>
                  <a:srgbClr val="F7F7F7"/>
                </a:highlight>
                <a:latin typeface="Verdana"/>
                <a:ea typeface="Verdana"/>
                <a:cs typeface="Verdana"/>
                <a:sym typeface="Verdana"/>
              </a:rPr>
              <a:t> ); }</a:t>
            </a:r>
            <a:br>
              <a:rPr b="0" i="0" lang="en" sz="1800" u="none" cap="none" strike="noStrike">
                <a:solidFill>
                  <a:srgbClr val="333333"/>
                </a:solidFill>
                <a:highlight>
                  <a:srgbClr val="F7F7F7"/>
                </a:highlight>
                <a:latin typeface="Verdana"/>
                <a:ea typeface="Verdana"/>
                <a:cs typeface="Verdana"/>
                <a:sym typeface="Verdana"/>
              </a:rPr>
            </a:br>
            <a:r>
              <a:rPr b="0" i="0" lang="en" sz="1800" u="none" cap="none" strike="noStrike">
                <a:solidFill>
                  <a:srgbClr val="333333"/>
                </a:solidFill>
                <a:highlight>
                  <a:srgbClr val="F7F7F7"/>
                </a:highlight>
                <a:latin typeface="Verdana"/>
                <a:ea typeface="Verdana"/>
                <a:cs typeface="Verdana"/>
                <a:sym typeface="Verdana"/>
              </a:rPr>
              <a:t>}</a:t>
            </a:r>
            <a:endParaRPr b="0" i="0" sz="1800" u="none" cap="none" strike="noStrike">
              <a:solidFill>
                <a:srgbClr val="333333"/>
              </a:solidFill>
              <a:highlight>
                <a:srgbClr val="F7F7F7"/>
              </a:highlight>
              <a:latin typeface="Verdana"/>
              <a:ea typeface="Verdana"/>
              <a:cs typeface="Verdana"/>
              <a:sym typeface="Verdana"/>
            </a:endParaRPr>
          </a:p>
          <a:p>
            <a:pPr indent="0" lvl="0" marL="0" marR="0" rtl="0" algn="l">
              <a:lnSpc>
                <a:spcPct val="115000"/>
              </a:lnSpc>
              <a:spcBef>
                <a:spcPts val="1500"/>
              </a:spcBef>
              <a:spcAft>
                <a:spcPts val="160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cont...</a:t>
            </a:r>
            <a:endParaRPr b="0" i="0" sz="2800" u="none" cap="none" strike="noStrike">
              <a:solidFill>
                <a:schemeClr val="dk1"/>
              </a:solidFill>
              <a:latin typeface="Arial"/>
              <a:ea typeface="Arial"/>
              <a:cs typeface="Arial"/>
              <a:sym typeface="Arial"/>
            </a:endParaRPr>
          </a:p>
        </p:txBody>
      </p:sp>
      <p:sp>
        <p:nvSpPr>
          <p:cNvPr id="388" name="Google Shape;388;p42"/>
          <p:cNvSpPr txBox="1"/>
          <p:nvPr>
            <p:ph idx="1" type="body"/>
          </p:nvPr>
        </p:nvSpPr>
        <p:spPr>
          <a:xfrm>
            <a:off x="311700" y="1152475"/>
            <a:ext cx="8520600" cy="374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Arial"/>
              <a:buNone/>
            </a:pPr>
            <a:r>
              <a:rPr b="0" i="0" lang="en" sz="1800" u="none" cap="none" strike="noStrike">
                <a:solidFill>
                  <a:srgbClr val="000000"/>
                </a:solidFill>
                <a:latin typeface="Arial"/>
                <a:ea typeface="Arial"/>
                <a:cs typeface="Arial"/>
                <a:sym typeface="Arial"/>
              </a:rPr>
              <a:t>var f;</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00000"/>
                </a:solidFill>
                <a:latin typeface="Arial"/>
                <a:ea typeface="Arial"/>
                <a:cs typeface="Arial"/>
                <a:sym typeface="Arial"/>
              </a:rPr>
              <a:t>var a = true;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00000"/>
                </a:solidFill>
                <a:latin typeface="Arial"/>
                <a:ea typeface="Arial"/>
                <a:cs typeface="Arial"/>
                <a:sym typeface="Arial"/>
              </a:rPr>
              <a:t>if (a)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Clr>
                <a:schemeClr val="dk1"/>
              </a:buClr>
              <a:buSzPts val="1100"/>
              <a:buFont typeface="Arial"/>
              <a:buNone/>
            </a:pPr>
            <a:r>
              <a:rPr b="0" i="0" lang="en" sz="1800" u="none" cap="none" strike="noStrike">
                <a:solidFill>
                  <a:srgbClr val="000000"/>
                </a:solidFill>
                <a:latin typeface="Arial"/>
                <a:ea typeface="Arial"/>
                <a:cs typeface="Arial"/>
                <a:sym typeface="Arial"/>
              </a:rPr>
              <a:t>   f = function foo() { console.log( "a"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Clr>
                <a:schemeClr val="dk1"/>
              </a:buClr>
              <a:buSzPts val="1100"/>
              <a:buFont typeface="Arial"/>
              <a:buNone/>
            </a:pPr>
            <a:r>
              <a:rPr b="0" i="0" lang="en"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Clr>
                <a:schemeClr val="dk1"/>
              </a:buClr>
              <a:buSzPts val="1100"/>
              <a:buFont typeface="Arial"/>
              <a:buNone/>
            </a:pPr>
            <a:r>
              <a:rPr b="0" i="0" lang="en" sz="1800" u="none" cap="none" strike="noStrike">
                <a:solidFill>
                  <a:srgbClr val="000000"/>
                </a:solidFill>
                <a:latin typeface="Arial"/>
                <a:ea typeface="Arial"/>
                <a:cs typeface="Arial"/>
                <a:sym typeface="Arial"/>
              </a:rPr>
              <a:t>else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1"/>
              </a:buClr>
              <a:buSzPts val="1100"/>
              <a:buFont typeface="Arial"/>
              <a:buNone/>
            </a:pPr>
            <a:r>
              <a:rPr b="0" i="0" lang="en" sz="1800" u="none" cap="none" strike="noStrike">
                <a:solidFill>
                  <a:srgbClr val="000000"/>
                </a:solidFill>
                <a:latin typeface="Arial"/>
                <a:ea typeface="Arial"/>
                <a:cs typeface="Arial"/>
                <a:sym typeface="Arial"/>
              </a:rPr>
              <a:t>   f = function foo() { console.log( "b" );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000000"/>
                </a:solidFill>
                <a:latin typeface="Arial"/>
                <a:ea typeface="Arial"/>
                <a:cs typeface="Arial"/>
                <a:sym typeface="Arial"/>
              </a:rPr>
              <a:t>f();</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160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3"/>
          <p:cNvSpPr txBox="1"/>
          <p:nvPr>
            <p:ph type="ctrTitle"/>
          </p:nvPr>
        </p:nvSpPr>
        <p:spPr>
          <a:xfrm>
            <a:off x="311700" y="744575"/>
            <a:ext cx="8520600" cy="553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b="0" i="0" lang="en" sz="2400" u="none" cap="none" strike="noStrike">
                <a:solidFill>
                  <a:schemeClr val="dk1"/>
                </a:solidFill>
                <a:latin typeface="Arial"/>
                <a:ea typeface="Arial"/>
                <a:cs typeface="Arial"/>
                <a:sym typeface="Arial"/>
              </a:rPr>
              <a:t>Events</a:t>
            </a:r>
            <a:endParaRPr b="0" i="0" sz="2400" u="none" cap="none" strike="noStrike">
              <a:solidFill>
                <a:schemeClr val="dk1"/>
              </a:solidFill>
              <a:latin typeface="Arial"/>
              <a:ea typeface="Arial"/>
              <a:cs typeface="Arial"/>
              <a:sym typeface="Arial"/>
            </a:endParaRPr>
          </a:p>
        </p:txBody>
      </p:sp>
      <p:sp>
        <p:nvSpPr>
          <p:cNvPr id="394" name="Google Shape;394;p43"/>
          <p:cNvSpPr txBox="1"/>
          <p:nvPr>
            <p:ph idx="1" type="subTitle"/>
          </p:nvPr>
        </p:nvSpPr>
        <p:spPr>
          <a:xfrm>
            <a:off x="311700" y="1331975"/>
            <a:ext cx="8520600" cy="3374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500"/>
              </a:spcBef>
              <a:spcAft>
                <a:spcPts val="0"/>
              </a:spcAft>
              <a:buClr>
                <a:schemeClr val="dk2"/>
              </a:buClr>
              <a:buSzPts val="2800"/>
              <a:buFont typeface="Arial"/>
              <a:buNone/>
            </a:pPr>
            <a:r>
              <a:rPr b="0" i="0" lang="en" sz="1150" u="none" cap="none" strike="noStrike">
                <a:solidFill>
                  <a:srgbClr val="000000"/>
                </a:solidFill>
                <a:highlight>
                  <a:srgbClr val="FFFFFF"/>
                </a:highlight>
                <a:latin typeface="Verdana"/>
                <a:ea typeface="Verdana"/>
                <a:cs typeface="Verdana"/>
                <a:sym typeface="Verdana"/>
              </a:rPr>
              <a:t>Onchange			An HTML element has been changed</a:t>
            </a:r>
            <a:endParaRPr b="0" i="0" sz="1150" u="none" cap="none" strike="noStrike">
              <a:solidFill>
                <a:srgbClr val="000000"/>
              </a:solidFill>
              <a:highlight>
                <a:srgbClr val="FFFFFF"/>
              </a:highlight>
              <a:latin typeface="Verdana"/>
              <a:ea typeface="Verdana"/>
              <a:cs typeface="Verdana"/>
              <a:sym typeface="Verdana"/>
            </a:endParaRPr>
          </a:p>
          <a:p>
            <a:pPr indent="0" lvl="0" marL="0" marR="0" rtl="0" algn="l">
              <a:lnSpc>
                <a:spcPct val="115000"/>
              </a:lnSpc>
              <a:spcBef>
                <a:spcPts val="1500"/>
              </a:spcBef>
              <a:spcAft>
                <a:spcPts val="0"/>
              </a:spcAft>
              <a:buClr>
                <a:schemeClr val="dk2"/>
              </a:buClr>
              <a:buSzPts val="2800"/>
              <a:buFont typeface="Arial"/>
              <a:buNone/>
            </a:pPr>
            <a:r>
              <a:rPr b="0" i="0" lang="en" sz="1150" u="none" cap="none" strike="noStrike">
                <a:solidFill>
                  <a:srgbClr val="000000"/>
                </a:solidFill>
                <a:highlight>
                  <a:srgbClr val="FFFFFF"/>
                </a:highlight>
                <a:latin typeface="Verdana"/>
                <a:ea typeface="Verdana"/>
                <a:cs typeface="Verdana"/>
                <a:sym typeface="Verdana"/>
              </a:rPr>
              <a:t>Onclick			The user clicks an HTML element</a:t>
            </a:r>
            <a:endParaRPr b="0" i="0" sz="1150" u="none" cap="none" strike="noStrike">
              <a:solidFill>
                <a:srgbClr val="000000"/>
              </a:solidFill>
              <a:highlight>
                <a:srgbClr val="FFFFFF"/>
              </a:highlight>
              <a:latin typeface="Verdana"/>
              <a:ea typeface="Verdana"/>
              <a:cs typeface="Verdana"/>
              <a:sym typeface="Verdana"/>
            </a:endParaRPr>
          </a:p>
          <a:p>
            <a:pPr indent="0" lvl="0" marL="0" marR="0" rtl="0" algn="l">
              <a:lnSpc>
                <a:spcPct val="115000"/>
              </a:lnSpc>
              <a:spcBef>
                <a:spcPts val="1500"/>
              </a:spcBef>
              <a:spcAft>
                <a:spcPts val="0"/>
              </a:spcAft>
              <a:buClr>
                <a:schemeClr val="dk2"/>
              </a:buClr>
              <a:buSzPts val="2800"/>
              <a:buFont typeface="Arial"/>
              <a:buNone/>
            </a:pPr>
            <a:r>
              <a:rPr b="0" i="0" lang="en" sz="1150" u="none" cap="none" strike="noStrike">
                <a:solidFill>
                  <a:srgbClr val="000000"/>
                </a:solidFill>
                <a:highlight>
                  <a:srgbClr val="FFFFFF"/>
                </a:highlight>
                <a:latin typeface="Verdana"/>
                <a:ea typeface="Verdana"/>
                <a:cs typeface="Verdana"/>
                <a:sym typeface="Verdana"/>
              </a:rPr>
              <a:t>Onmouseover		The user moves the mouse over an HTML element</a:t>
            </a:r>
            <a:endParaRPr b="0" i="0" sz="1150" u="none" cap="none" strike="noStrike">
              <a:solidFill>
                <a:srgbClr val="000000"/>
              </a:solidFill>
              <a:highlight>
                <a:srgbClr val="FFFFFF"/>
              </a:highlight>
              <a:latin typeface="Verdana"/>
              <a:ea typeface="Verdana"/>
              <a:cs typeface="Verdana"/>
              <a:sym typeface="Verdana"/>
            </a:endParaRPr>
          </a:p>
          <a:p>
            <a:pPr indent="0" lvl="0" marL="0" marR="0" rtl="0" algn="l">
              <a:lnSpc>
                <a:spcPct val="115000"/>
              </a:lnSpc>
              <a:spcBef>
                <a:spcPts val="1500"/>
              </a:spcBef>
              <a:spcAft>
                <a:spcPts val="0"/>
              </a:spcAft>
              <a:buClr>
                <a:schemeClr val="dk2"/>
              </a:buClr>
              <a:buSzPts val="2800"/>
              <a:buFont typeface="Arial"/>
              <a:buNone/>
            </a:pPr>
            <a:r>
              <a:rPr b="0" i="0" lang="en" sz="1150" u="none" cap="none" strike="noStrike">
                <a:solidFill>
                  <a:srgbClr val="000000"/>
                </a:solidFill>
                <a:highlight>
                  <a:srgbClr val="FFFFFF"/>
                </a:highlight>
                <a:latin typeface="Verdana"/>
                <a:ea typeface="Verdana"/>
                <a:cs typeface="Verdana"/>
                <a:sym typeface="Verdana"/>
              </a:rPr>
              <a:t>Onmouseout		The user moves the mouse away from an HTML element</a:t>
            </a:r>
            <a:endParaRPr b="0" i="0" sz="1150" u="none" cap="none" strike="noStrike">
              <a:solidFill>
                <a:srgbClr val="000000"/>
              </a:solidFill>
              <a:highlight>
                <a:srgbClr val="FFFFFF"/>
              </a:highlight>
              <a:latin typeface="Verdana"/>
              <a:ea typeface="Verdana"/>
              <a:cs typeface="Verdana"/>
              <a:sym typeface="Verdana"/>
            </a:endParaRPr>
          </a:p>
          <a:p>
            <a:pPr indent="0" lvl="0" marL="0" marR="0" rtl="0" algn="l">
              <a:lnSpc>
                <a:spcPct val="115000"/>
              </a:lnSpc>
              <a:spcBef>
                <a:spcPts val="1500"/>
              </a:spcBef>
              <a:spcAft>
                <a:spcPts val="0"/>
              </a:spcAft>
              <a:buClr>
                <a:schemeClr val="dk2"/>
              </a:buClr>
              <a:buSzPts val="2800"/>
              <a:buFont typeface="Arial"/>
              <a:buNone/>
            </a:pPr>
            <a:r>
              <a:rPr b="0" i="0" lang="en" sz="1150" u="none" cap="none" strike="noStrike">
                <a:solidFill>
                  <a:srgbClr val="000000"/>
                </a:solidFill>
                <a:highlight>
                  <a:srgbClr val="FFFFFF"/>
                </a:highlight>
                <a:latin typeface="Verdana"/>
                <a:ea typeface="Verdana"/>
                <a:cs typeface="Verdana"/>
                <a:sym typeface="Verdana"/>
              </a:rPr>
              <a:t>Onkeydown			The user pushes a keyboard key</a:t>
            </a:r>
            <a:endParaRPr b="0" i="0" sz="1150" u="none" cap="none" strike="noStrike">
              <a:solidFill>
                <a:srgbClr val="000000"/>
              </a:solidFill>
              <a:highlight>
                <a:srgbClr val="FFFFFF"/>
              </a:highlight>
              <a:latin typeface="Verdana"/>
              <a:ea typeface="Verdana"/>
              <a:cs typeface="Verdana"/>
              <a:sym typeface="Verdana"/>
            </a:endParaRPr>
          </a:p>
          <a:p>
            <a:pPr indent="0" lvl="0" marL="0" marR="0" rtl="0" algn="l">
              <a:lnSpc>
                <a:spcPct val="115000"/>
              </a:lnSpc>
              <a:spcBef>
                <a:spcPts val="1500"/>
              </a:spcBef>
              <a:spcAft>
                <a:spcPts val="0"/>
              </a:spcAft>
              <a:buClr>
                <a:schemeClr val="dk2"/>
              </a:buClr>
              <a:buSzPts val="2800"/>
              <a:buFont typeface="Arial"/>
              <a:buNone/>
            </a:pPr>
            <a:r>
              <a:t/>
            </a:r>
            <a:endParaRPr b="0" i="0" sz="1150" u="none" cap="none" strike="noStrike">
              <a:solidFill>
                <a:srgbClr val="000000"/>
              </a:solidFill>
              <a:highlight>
                <a:srgbClr val="FFFFFF"/>
              </a:highlight>
              <a:latin typeface="Verdana"/>
              <a:ea typeface="Verdana"/>
              <a:cs typeface="Verdana"/>
              <a:sym typeface="Verdana"/>
            </a:endParaRPr>
          </a:p>
          <a:p>
            <a:pPr indent="0" lvl="0" marL="0" marR="0" rtl="0" algn="just">
              <a:lnSpc>
                <a:spcPct val="100000"/>
              </a:lnSpc>
              <a:spcBef>
                <a:spcPts val="1500"/>
              </a:spcBef>
              <a:spcAft>
                <a:spcPts val="0"/>
              </a:spcAft>
              <a:buClr>
                <a:schemeClr val="dk2"/>
              </a:buClr>
              <a:buSzPts val="2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Adding/Removing  EventListeners</a:t>
            </a:r>
            <a:endParaRPr b="0" i="0" sz="2800" u="none" cap="none" strike="noStrike">
              <a:solidFill>
                <a:schemeClr val="dk1"/>
              </a:solidFill>
              <a:latin typeface="Arial"/>
              <a:ea typeface="Arial"/>
              <a:cs typeface="Arial"/>
              <a:sym typeface="Arial"/>
            </a:endParaRPr>
          </a:p>
        </p:txBody>
      </p:sp>
      <p:sp>
        <p:nvSpPr>
          <p:cNvPr id="400" name="Google Shape;400;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0" i="0" lang="en" sz="1800" u="none" cap="none" strike="noStrike">
                <a:solidFill>
                  <a:srgbClr val="000000"/>
                </a:solidFill>
                <a:latin typeface="Arial"/>
                <a:ea typeface="Arial"/>
                <a:cs typeface="Arial"/>
                <a:sym typeface="Arial"/>
              </a:rPr>
              <a:t>Available Functions</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160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element.addEventListener(eventType,function,isCapture)</a:t>
            </a:r>
            <a:endParaRPr b="0" i="0" sz="1800" u="none" cap="none" strike="noStrike">
              <a:solidFill>
                <a:srgbClr val="000000"/>
              </a:solidFill>
              <a:latin typeface="Arial"/>
              <a:ea typeface="Arial"/>
              <a:cs typeface="Arial"/>
              <a:sym typeface="Arial"/>
            </a:endParaRPr>
          </a:p>
          <a:p>
            <a:pPr indent="-317500" lvl="1" marL="914400" marR="0" rtl="0" algn="l">
              <a:lnSpc>
                <a:spcPct val="115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isCapture =&gt; true for captureEvent , false for bubbleEvent</a:t>
            </a:r>
            <a:endParaRPr b="0" i="0" sz="14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element.removeEventListener(</a:t>
            </a:r>
            <a:r>
              <a:rPr lang="en">
                <a:solidFill>
                  <a:schemeClr val="dk1"/>
                </a:solidFill>
              </a:rPr>
              <a:t>eventType</a:t>
            </a:r>
            <a:r>
              <a:rPr b="0" i="0" lang="en" sz="1800" u="none" cap="none" strike="noStrike">
                <a:solidFill>
                  <a:srgbClr val="000000"/>
                </a:solidFill>
                <a:latin typeface="Arial"/>
                <a:ea typeface="Arial"/>
                <a:cs typeface="Arial"/>
                <a:sym typeface="Arial"/>
              </a:rPr>
              <a:t>,function)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5"/>
          <p:cNvSpPr txBox="1"/>
          <p:nvPr>
            <p:ph idx="1" type="body"/>
          </p:nvPr>
        </p:nvSpPr>
        <p:spPr>
          <a:xfrm>
            <a:off x="311700" y="221700"/>
            <a:ext cx="8520600" cy="4347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 sz="1800" u="none" cap="none" strike="noStrike">
                <a:solidFill>
                  <a:srgbClr val="000000"/>
                </a:solidFill>
                <a:highlight>
                  <a:srgbClr val="FFFFFF"/>
                </a:highlight>
                <a:latin typeface="Arial"/>
                <a:ea typeface="Arial"/>
                <a:cs typeface="Arial"/>
                <a:sym typeface="Arial"/>
              </a:rPr>
              <a:t>What is event bubbling :</a:t>
            </a:r>
            <a:endParaRPr b="1" i="0" sz="1800" u="none" cap="none" strike="noStrike">
              <a:solidFill>
                <a:srgbClr val="000000"/>
              </a:solidFill>
              <a:highlight>
                <a:srgbClr val="FFFFFF"/>
              </a:highlight>
              <a:latin typeface="Arial"/>
              <a:ea typeface="Arial"/>
              <a:cs typeface="Arial"/>
              <a:sym typeface="Arial"/>
            </a:endParaRPr>
          </a:p>
          <a:p>
            <a:pPr indent="0" lvl="0" marL="0" marR="0" rtl="0" algn="l">
              <a:lnSpc>
                <a:spcPct val="115000"/>
              </a:lnSpc>
              <a:spcBef>
                <a:spcPts val="1600"/>
              </a:spcBef>
              <a:spcAft>
                <a:spcPts val="0"/>
              </a:spcAft>
              <a:buClr>
                <a:schemeClr val="dk2"/>
              </a:buClr>
              <a:buSzPts val="1800"/>
              <a:buFont typeface="Arial"/>
              <a:buNone/>
            </a:pPr>
            <a:r>
              <a:rPr b="0" i="0" lang="en" sz="1200" u="none" cap="none" strike="noStrike">
                <a:solidFill>
                  <a:srgbClr val="000000"/>
                </a:solidFill>
                <a:highlight>
                  <a:srgbClr val="FFFFFF"/>
                </a:highlight>
                <a:latin typeface="Verdana"/>
                <a:ea typeface="Verdana"/>
                <a:cs typeface="Verdana"/>
                <a:sym typeface="Verdana"/>
              </a:rPr>
              <a:t>Let us understand this with an example. HTML elements can be nested inside each other. For example a button element can be nested inside a span element and the span element in turn can be nested inside a div element as shown below. </a:t>
            </a:r>
            <a:endParaRPr b="0" i="0" sz="1200" u="none" cap="none" strike="noStrike">
              <a:solidFill>
                <a:srgbClr val="000000"/>
              </a:solidFill>
              <a:highlight>
                <a:srgbClr val="FFFFFF"/>
              </a:highlight>
              <a:latin typeface="Verdana"/>
              <a:ea typeface="Verdana"/>
              <a:cs typeface="Verdana"/>
              <a:sym typeface="Verdana"/>
            </a:endParaRPr>
          </a:p>
          <a:p>
            <a:pPr indent="0" lvl="0" marL="0" marR="0" rtl="0" algn="l">
              <a:lnSpc>
                <a:spcPct val="115000"/>
              </a:lnSpc>
              <a:spcBef>
                <a:spcPts val="1600"/>
              </a:spcBef>
              <a:spcAft>
                <a:spcPts val="0"/>
              </a:spcAft>
              <a:buClr>
                <a:schemeClr val="dk2"/>
              </a:buClr>
              <a:buSzPts val="1800"/>
              <a:buFont typeface="Arial"/>
              <a:buNone/>
            </a:pPr>
            <a:r>
              <a:rPr b="1" i="0" lang="en" sz="1200" u="none" cap="none" strike="noStrike">
                <a:solidFill>
                  <a:srgbClr val="000000"/>
                </a:solidFill>
                <a:highlight>
                  <a:srgbClr val="FFFFFF"/>
                </a:highlight>
                <a:latin typeface="Arial"/>
                <a:ea typeface="Arial"/>
                <a:cs typeface="Arial"/>
                <a:sym typeface="Arial"/>
              </a:rPr>
              <a:t>Stopping event bubbling</a:t>
            </a:r>
            <a:r>
              <a:rPr b="1" i="0" lang="en" sz="1200" u="none" cap="none" strike="noStrike">
                <a:solidFill>
                  <a:srgbClr val="666666"/>
                </a:solidFill>
                <a:highlight>
                  <a:srgbClr val="FFFFFF"/>
                </a:highlight>
                <a:latin typeface="Arial"/>
                <a:ea typeface="Arial"/>
                <a:cs typeface="Arial"/>
                <a:sym typeface="Arial"/>
              </a:rPr>
              <a:t> :</a:t>
            </a:r>
            <a:endParaRPr b="1" i="0" sz="1200" u="none" cap="none" strike="noStrike">
              <a:solidFill>
                <a:srgbClr val="666666"/>
              </a:solidFill>
              <a:highlight>
                <a:srgbClr val="FFFFFF"/>
              </a:highlight>
              <a:latin typeface="Arial"/>
              <a:ea typeface="Arial"/>
              <a:cs typeface="Arial"/>
              <a:sym typeface="Arial"/>
            </a:endParaRPr>
          </a:p>
          <a:p>
            <a:pPr indent="457200" lvl="0" marL="0" marR="0" rtl="0" algn="l">
              <a:lnSpc>
                <a:spcPct val="115000"/>
              </a:lnSpc>
              <a:spcBef>
                <a:spcPts val="1600"/>
              </a:spcBef>
              <a:spcAft>
                <a:spcPts val="0"/>
              </a:spcAft>
              <a:buClr>
                <a:schemeClr val="dk1"/>
              </a:buClr>
              <a:buSzPts val="1100"/>
              <a:buFont typeface="Arial"/>
              <a:buNone/>
            </a:pPr>
            <a:r>
              <a:rPr b="0" i="0" lang="en" sz="1200" u="none" cap="none" strike="noStrike">
                <a:solidFill>
                  <a:srgbClr val="666666"/>
                </a:solidFill>
                <a:highlight>
                  <a:srgbClr val="FFFFFF"/>
                </a:highlight>
                <a:latin typeface="Arial"/>
                <a:ea typeface="Arial"/>
                <a:cs typeface="Arial"/>
                <a:sym typeface="Arial"/>
              </a:rPr>
              <a:t> </a:t>
            </a:r>
            <a:r>
              <a:rPr b="0" i="0" lang="en" sz="1200" u="none" cap="none" strike="noStrike">
                <a:solidFill>
                  <a:srgbClr val="000000"/>
                </a:solidFill>
                <a:highlight>
                  <a:srgbClr val="FFFFFF"/>
                </a:highlight>
                <a:latin typeface="Verdana"/>
                <a:ea typeface="Verdana"/>
                <a:cs typeface="Verdana"/>
                <a:sym typeface="Verdana"/>
              </a:rPr>
              <a:t>If you don't want the event to be bubbled up, you can stop it. </a:t>
            </a:r>
            <a:endParaRPr b="0" i="0" sz="1200" u="none" cap="none" strike="noStrike">
              <a:solidFill>
                <a:srgbClr val="000000"/>
              </a:solidFill>
              <a:highlight>
                <a:srgbClr val="FFFFFF"/>
              </a:highlight>
              <a:latin typeface="Verdana"/>
              <a:ea typeface="Verdana"/>
              <a:cs typeface="Verdana"/>
              <a:sym typeface="Verdana"/>
            </a:endParaRPr>
          </a:p>
          <a:p>
            <a:pPr indent="457200" lvl="0" marL="457200" marR="0" rtl="0" algn="l">
              <a:lnSpc>
                <a:spcPct val="115000"/>
              </a:lnSpc>
              <a:spcBef>
                <a:spcPts val="1600"/>
              </a:spcBef>
              <a:spcAft>
                <a:spcPts val="1600"/>
              </a:spcAft>
              <a:buClr>
                <a:srgbClr val="000000"/>
              </a:buClr>
              <a:buSzPts val="1100"/>
              <a:buFont typeface="Arial"/>
              <a:buNone/>
            </a:pPr>
            <a:r>
              <a:rPr b="0" i="0" lang="en" sz="1200" u="none" cap="none" strike="noStrike">
                <a:solidFill>
                  <a:srgbClr val="000000"/>
                </a:solidFill>
                <a:highlight>
                  <a:srgbClr val="FFFFFF"/>
                </a:highlight>
                <a:latin typeface="Verdana"/>
                <a:ea typeface="Verdana"/>
                <a:cs typeface="Verdana"/>
                <a:sym typeface="Verdana"/>
              </a:rPr>
              <a:t>event.stopPropagation()</a:t>
            </a:r>
            <a:endParaRPr b="0" i="0" sz="1200" u="none" cap="none" strike="noStrike">
              <a:solidFill>
                <a:srgbClr val="000000"/>
              </a:solidFill>
              <a:highlight>
                <a:srgbClr val="FFFFFF"/>
              </a:highlight>
              <a:latin typeface="Verdana"/>
              <a:ea typeface="Verdana"/>
              <a:cs typeface="Verdana"/>
              <a:sym typeface="Verdana"/>
            </a:endParaRPr>
          </a:p>
        </p:txBody>
      </p:sp>
      <p:pic>
        <p:nvPicPr>
          <p:cNvPr id="406" name="Google Shape;406;p45"/>
          <p:cNvPicPr preferRelativeResize="0"/>
          <p:nvPr/>
        </p:nvPicPr>
        <p:blipFill rotWithShape="1">
          <a:blip r:embed="rId3">
            <a:alphaModFix/>
          </a:blip>
          <a:srcRect b="0" l="0" r="0" t="0"/>
          <a:stretch/>
        </p:blipFill>
        <p:spPr>
          <a:xfrm>
            <a:off x="5908125" y="2895825"/>
            <a:ext cx="2924175" cy="1504950"/>
          </a:xfrm>
          <a:prstGeom prst="rect">
            <a:avLst/>
          </a:prstGeom>
          <a:noFill/>
          <a:ln>
            <a:noFill/>
          </a:ln>
        </p:spPr>
      </p:pic>
      <p:sp>
        <p:nvSpPr>
          <p:cNvPr id="407" name="Google Shape;407;p45"/>
          <p:cNvSpPr/>
          <p:nvPr/>
        </p:nvSpPr>
        <p:spPr>
          <a:xfrm>
            <a:off x="4728050" y="2788425"/>
            <a:ext cx="398700" cy="1254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6"/>
          <p:cNvSpPr txBox="1"/>
          <p:nvPr>
            <p:ph idx="1" type="body"/>
          </p:nvPr>
        </p:nvSpPr>
        <p:spPr>
          <a:xfrm>
            <a:off x="311700" y="221700"/>
            <a:ext cx="8520600" cy="4347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1" i="0" lang="en" sz="1800" u="none" cap="none" strike="noStrike">
                <a:solidFill>
                  <a:srgbClr val="000000"/>
                </a:solidFill>
                <a:highlight>
                  <a:srgbClr val="FFFFFF"/>
                </a:highlight>
                <a:latin typeface="Arial"/>
                <a:ea typeface="Arial"/>
                <a:cs typeface="Arial"/>
                <a:sym typeface="Arial"/>
              </a:rPr>
              <a:t>What is event capturing :</a:t>
            </a:r>
            <a:endParaRPr b="1" i="0" sz="1800" u="none" cap="none" strike="noStrike">
              <a:solidFill>
                <a:srgbClr val="000000"/>
              </a:solidFill>
              <a:highlight>
                <a:srgbClr val="FFFFFF"/>
              </a:highlight>
              <a:latin typeface="Arial"/>
              <a:ea typeface="Arial"/>
              <a:cs typeface="Arial"/>
              <a:sym typeface="Arial"/>
            </a:endParaRPr>
          </a:p>
          <a:p>
            <a:pPr indent="457200" lvl="0" marL="0" marR="0" rtl="0" algn="l">
              <a:lnSpc>
                <a:spcPct val="115000"/>
              </a:lnSpc>
              <a:spcBef>
                <a:spcPts val="1600"/>
              </a:spcBef>
              <a:spcAft>
                <a:spcPts val="0"/>
              </a:spcAft>
              <a:buClr>
                <a:schemeClr val="dk2"/>
              </a:buClr>
              <a:buSzPts val="1800"/>
              <a:buFont typeface="Arial"/>
              <a:buNone/>
            </a:pPr>
            <a:r>
              <a:rPr b="0" i="0" lang="en" sz="1200" u="none" cap="none" strike="noStrike">
                <a:solidFill>
                  <a:srgbClr val="000000"/>
                </a:solidFill>
                <a:highlight>
                  <a:srgbClr val="FFFFFF"/>
                </a:highlight>
                <a:latin typeface="Verdana"/>
                <a:ea typeface="Verdana"/>
                <a:cs typeface="Verdana"/>
                <a:sym typeface="Verdana"/>
              </a:rPr>
              <a:t>Event capturing is the opposite of event bubbling. </a:t>
            </a:r>
            <a:endParaRPr b="0" i="0" sz="1200" u="none" cap="none" strike="noStrike">
              <a:solidFill>
                <a:srgbClr val="000000"/>
              </a:solidFill>
              <a:highlight>
                <a:srgbClr val="FFFFFF"/>
              </a:highlight>
              <a:latin typeface="Verdana"/>
              <a:ea typeface="Verdana"/>
              <a:cs typeface="Verdana"/>
              <a:sym typeface="Verdana"/>
            </a:endParaRPr>
          </a:p>
          <a:p>
            <a:pPr indent="457200" lvl="0" marL="0" marR="0" rtl="0" algn="l">
              <a:lnSpc>
                <a:spcPct val="115000"/>
              </a:lnSpc>
              <a:spcBef>
                <a:spcPts val="1600"/>
              </a:spcBef>
              <a:spcAft>
                <a:spcPts val="0"/>
              </a:spcAft>
              <a:buClr>
                <a:schemeClr val="dk2"/>
              </a:buClr>
              <a:buSzPts val="1800"/>
              <a:buFont typeface="Arial"/>
              <a:buNone/>
            </a:pPr>
            <a:r>
              <a:rPr b="0" i="0" lang="en" sz="1200" u="none" cap="none" strike="noStrike">
                <a:solidFill>
                  <a:srgbClr val="000000"/>
                </a:solidFill>
                <a:highlight>
                  <a:srgbClr val="FFFFFF"/>
                </a:highlight>
                <a:latin typeface="Arial"/>
                <a:ea typeface="Arial"/>
                <a:cs typeface="Arial"/>
                <a:sym typeface="Arial"/>
              </a:rPr>
              <a:t>--To enable event capturing we have set the third parameter (phase) of addEventListener() method to ‘true’.</a:t>
            </a:r>
            <a:endParaRPr b="0" i="0" sz="1200" u="none" cap="none" strike="noStrike">
              <a:solidFill>
                <a:srgbClr val="000000"/>
              </a:solidFill>
              <a:highlight>
                <a:srgbClr val="FFFFFF"/>
              </a:highlight>
              <a:latin typeface="Arial"/>
              <a:ea typeface="Arial"/>
              <a:cs typeface="Arial"/>
              <a:sym typeface="Arial"/>
            </a:endParaRPr>
          </a:p>
          <a:p>
            <a:pPr indent="457200" lvl="0" marL="0" marR="0" rtl="0" algn="l">
              <a:lnSpc>
                <a:spcPct val="115000"/>
              </a:lnSpc>
              <a:spcBef>
                <a:spcPts val="1600"/>
              </a:spcBef>
              <a:spcAft>
                <a:spcPts val="0"/>
              </a:spcAft>
              <a:buClr>
                <a:schemeClr val="dk2"/>
              </a:buClr>
              <a:buSzPts val="1800"/>
              <a:buFont typeface="Arial"/>
              <a:buNone/>
            </a:pPr>
            <a:r>
              <a:rPr b="0" i="0" lang="en" sz="1200" u="none" cap="none" strike="noStrike">
                <a:solidFill>
                  <a:srgbClr val="000000"/>
                </a:solidFill>
                <a:highlight>
                  <a:srgbClr val="FFFFFF"/>
                </a:highlight>
                <a:latin typeface="Arial"/>
                <a:ea typeface="Arial"/>
                <a:cs typeface="Arial"/>
                <a:sym typeface="Arial"/>
              </a:rPr>
              <a:t> --if it is set to ‘false’ event bubbling is enabled</a:t>
            </a:r>
            <a:endParaRPr b="0" i="0" sz="1200" u="none" cap="none" strike="noStrike">
              <a:solidFill>
                <a:srgbClr val="000000"/>
              </a:solidFill>
              <a:highlight>
                <a:srgbClr val="FFFFFF"/>
              </a:highlight>
              <a:latin typeface="Arial"/>
              <a:ea typeface="Arial"/>
              <a:cs typeface="Arial"/>
              <a:sym typeface="Arial"/>
            </a:endParaRPr>
          </a:p>
          <a:p>
            <a:pPr indent="0" lvl="0" marL="0" marR="0" rtl="0" algn="l">
              <a:lnSpc>
                <a:spcPct val="115000"/>
              </a:lnSpc>
              <a:spcBef>
                <a:spcPts val="1600"/>
              </a:spcBef>
              <a:spcAft>
                <a:spcPts val="0"/>
              </a:spcAft>
              <a:buClr>
                <a:schemeClr val="dk2"/>
              </a:buClr>
              <a:buSzPts val="1800"/>
              <a:buFont typeface="Arial"/>
              <a:buNone/>
            </a:pPr>
            <a:r>
              <a:rPr b="1" i="0" lang="en" sz="1200" u="none" cap="none" strike="noStrike">
                <a:solidFill>
                  <a:srgbClr val="000000"/>
                </a:solidFill>
                <a:highlight>
                  <a:srgbClr val="FFFFFF"/>
                </a:highlight>
                <a:latin typeface="Arial"/>
                <a:ea typeface="Arial"/>
                <a:cs typeface="Arial"/>
                <a:sym typeface="Arial"/>
              </a:rPr>
              <a:t>Stopping event capturing</a:t>
            </a:r>
            <a:r>
              <a:rPr b="1" i="0" lang="en" sz="1200" u="none" cap="none" strike="noStrike">
                <a:solidFill>
                  <a:srgbClr val="666666"/>
                </a:solidFill>
                <a:highlight>
                  <a:srgbClr val="FFFFFF"/>
                </a:highlight>
                <a:latin typeface="Arial"/>
                <a:ea typeface="Arial"/>
                <a:cs typeface="Arial"/>
                <a:sym typeface="Arial"/>
              </a:rPr>
              <a:t> :</a:t>
            </a:r>
            <a:r>
              <a:rPr b="0" i="0" lang="en" sz="1200" u="none" cap="none" strike="noStrike">
                <a:solidFill>
                  <a:srgbClr val="666666"/>
                </a:solidFill>
                <a:highlight>
                  <a:srgbClr val="FFFFFF"/>
                </a:highlight>
                <a:latin typeface="Arial"/>
                <a:ea typeface="Arial"/>
                <a:cs typeface="Arial"/>
                <a:sym typeface="Arial"/>
              </a:rPr>
              <a:t> </a:t>
            </a:r>
            <a:endParaRPr b="0" i="0" sz="1200" u="none" cap="none" strike="noStrike">
              <a:solidFill>
                <a:srgbClr val="666666"/>
              </a:solidFill>
              <a:highlight>
                <a:srgbClr val="FFFFFF"/>
              </a:highlight>
              <a:latin typeface="Arial"/>
              <a:ea typeface="Arial"/>
              <a:cs typeface="Arial"/>
              <a:sym typeface="Arial"/>
            </a:endParaRPr>
          </a:p>
          <a:p>
            <a:pPr indent="457200" lvl="0" marL="457200" marR="0" rtl="0" algn="l">
              <a:lnSpc>
                <a:spcPct val="115000"/>
              </a:lnSpc>
              <a:spcBef>
                <a:spcPts val="1600"/>
              </a:spcBef>
              <a:spcAft>
                <a:spcPts val="0"/>
              </a:spcAft>
              <a:buClr>
                <a:schemeClr val="dk2"/>
              </a:buClr>
              <a:buSzPts val="1800"/>
              <a:buFont typeface="Arial"/>
              <a:buNone/>
            </a:pPr>
            <a:r>
              <a:rPr b="0" i="0" lang="en" sz="1200" u="none" cap="none" strike="noStrike">
                <a:solidFill>
                  <a:srgbClr val="000000"/>
                </a:solidFill>
                <a:highlight>
                  <a:srgbClr val="FFFFFF"/>
                </a:highlight>
                <a:latin typeface="Verdana"/>
                <a:ea typeface="Verdana"/>
                <a:cs typeface="Verdana"/>
                <a:sym typeface="Verdana"/>
              </a:rPr>
              <a:t>If you don't want the event to be captured up, you can stop it. </a:t>
            </a:r>
            <a:endParaRPr b="0" i="0" sz="1200" u="none" cap="none" strike="noStrike">
              <a:solidFill>
                <a:srgbClr val="000000"/>
              </a:solidFill>
              <a:highlight>
                <a:srgbClr val="FFFFFF"/>
              </a:highlight>
              <a:latin typeface="Verdana"/>
              <a:ea typeface="Verdana"/>
              <a:cs typeface="Verdana"/>
              <a:sym typeface="Verdana"/>
            </a:endParaRPr>
          </a:p>
          <a:p>
            <a:pPr indent="457200" lvl="0" marL="457200" marR="0" rtl="0" algn="l">
              <a:lnSpc>
                <a:spcPct val="115000"/>
              </a:lnSpc>
              <a:spcBef>
                <a:spcPts val="1600"/>
              </a:spcBef>
              <a:spcAft>
                <a:spcPts val="1600"/>
              </a:spcAft>
              <a:buClr>
                <a:schemeClr val="dk2"/>
              </a:buClr>
              <a:buSzPts val="1800"/>
              <a:buFont typeface="Arial"/>
              <a:buNone/>
            </a:pPr>
            <a:r>
              <a:rPr b="0" i="0" lang="en" sz="1200" u="none" cap="none" strike="noStrike">
                <a:solidFill>
                  <a:srgbClr val="000000"/>
                </a:solidFill>
                <a:highlight>
                  <a:srgbClr val="FFFFFF"/>
                </a:highlight>
                <a:latin typeface="Verdana"/>
                <a:ea typeface="Verdana"/>
                <a:cs typeface="Verdana"/>
                <a:sym typeface="Verdana"/>
              </a:rPr>
              <a:t>event.stopPropagation()</a:t>
            </a:r>
            <a:endParaRPr b="0" i="0" sz="1200" u="none" cap="none" strike="noStrike">
              <a:solidFill>
                <a:srgbClr val="000000"/>
              </a:solidFill>
              <a:highlight>
                <a:srgbClr val="FFFFFF"/>
              </a:highlight>
              <a:latin typeface="Verdana"/>
              <a:ea typeface="Verdana"/>
              <a:cs typeface="Verdana"/>
              <a:sym typeface="Verdana"/>
            </a:endParaRPr>
          </a:p>
        </p:txBody>
      </p:sp>
      <p:pic>
        <p:nvPicPr>
          <p:cNvPr id="413" name="Google Shape;413;p46"/>
          <p:cNvPicPr preferRelativeResize="0"/>
          <p:nvPr/>
        </p:nvPicPr>
        <p:blipFill rotWithShape="1">
          <a:blip r:embed="rId3">
            <a:alphaModFix/>
          </a:blip>
          <a:srcRect b="0" l="0" r="0" t="0"/>
          <a:stretch/>
        </p:blipFill>
        <p:spPr>
          <a:xfrm>
            <a:off x="5785550" y="2700100"/>
            <a:ext cx="2924175" cy="1504950"/>
          </a:xfrm>
          <a:prstGeom prst="rect">
            <a:avLst/>
          </a:prstGeom>
          <a:noFill/>
          <a:ln>
            <a:noFill/>
          </a:ln>
        </p:spPr>
      </p:pic>
      <p:sp>
        <p:nvSpPr>
          <p:cNvPr id="414" name="Google Shape;414;p46"/>
          <p:cNvSpPr/>
          <p:nvPr/>
        </p:nvSpPr>
        <p:spPr>
          <a:xfrm>
            <a:off x="4736350" y="2896450"/>
            <a:ext cx="398700" cy="1254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7"/>
          <p:cNvSpPr txBox="1"/>
          <p:nvPr/>
        </p:nvSpPr>
        <p:spPr>
          <a:xfrm>
            <a:off x="3530850" y="379925"/>
            <a:ext cx="2082300" cy="49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Event Propagation</a:t>
            </a:r>
            <a:endParaRPr b="1" i="0" sz="1400" u="none" cap="none" strike="noStrike">
              <a:solidFill>
                <a:srgbClr val="000000"/>
              </a:solidFill>
              <a:latin typeface="Arial"/>
              <a:ea typeface="Arial"/>
              <a:cs typeface="Arial"/>
              <a:sym typeface="Arial"/>
            </a:endParaRPr>
          </a:p>
        </p:txBody>
      </p:sp>
      <p:pic>
        <p:nvPicPr>
          <p:cNvPr id="420" name="Google Shape;420;p47"/>
          <p:cNvPicPr preferRelativeResize="0"/>
          <p:nvPr/>
        </p:nvPicPr>
        <p:blipFill rotWithShape="1">
          <a:blip r:embed="rId3">
            <a:alphaModFix/>
          </a:blip>
          <a:srcRect b="0" l="0" r="0" t="0"/>
          <a:stretch/>
        </p:blipFill>
        <p:spPr>
          <a:xfrm>
            <a:off x="2602650" y="832900"/>
            <a:ext cx="3938700" cy="40264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400" u="none" cap="none" strike="noStrike">
                <a:solidFill>
                  <a:schemeClr val="dk1"/>
                </a:solidFill>
                <a:latin typeface="Arial"/>
                <a:ea typeface="Arial"/>
                <a:cs typeface="Arial"/>
                <a:sym typeface="Arial"/>
              </a:rPr>
              <a:t>Features:</a:t>
            </a:r>
            <a:endParaRPr b="0" i="0" sz="2400" u="none" cap="none" strike="noStrike">
              <a:solidFill>
                <a:schemeClr val="dk1"/>
              </a:solidFill>
              <a:latin typeface="Arial"/>
              <a:ea typeface="Arial"/>
              <a:cs typeface="Arial"/>
              <a:sym typeface="Arial"/>
            </a:endParaRPr>
          </a:p>
        </p:txBody>
      </p:sp>
      <p:pic>
        <p:nvPicPr>
          <p:cNvPr id="79" name="Google Shape;79;p5"/>
          <p:cNvPicPr preferRelativeResize="0"/>
          <p:nvPr/>
        </p:nvPicPr>
        <p:blipFill rotWithShape="1">
          <a:blip r:embed="rId3">
            <a:alphaModFix/>
          </a:blip>
          <a:srcRect b="0" l="0" r="0" t="0"/>
          <a:stretch/>
        </p:blipFill>
        <p:spPr>
          <a:xfrm>
            <a:off x="967150" y="1213950"/>
            <a:ext cx="6721400" cy="34458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Sources:</a:t>
            </a:r>
            <a:endParaRPr/>
          </a:p>
        </p:txBody>
      </p:sp>
      <p:sp>
        <p:nvSpPr>
          <p:cNvPr id="426" name="Google Shape;426;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100" u="sng">
                <a:solidFill>
                  <a:schemeClr val="hlink"/>
                </a:solidFill>
                <a:hlinkClick r:id="rId3"/>
              </a:rPr>
              <a:t>https://stackoverflow.com/questions/111102/how-do-javascript-closures-work</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 sz="1100" u="sng">
                <a:solidFill>
                  <a:schemeClr val="hlink"/>
                </a:solidFill>
                <a:hlinkClick r:id="rId4"/>
              </a:rPr>
              <a:t>https://www.davidbcalhoun.com/2011/different-ways-of-defining-functions-in-javascript-this-is-madness/</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 sz="1100" u="sng">
                <a:solidFill>
                  <a:schemeClr val="hlink"/>
                </a:solidFill>
                <a:hlinkClick r:id="rId5"/>
              </a:rPr>
              <a:t>https://stackoverflow.com/questions/15336347/why-use-named-function-expressions</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 sz="1100" u="sng">
                <a:solidFill>
                  <a:schemeClr val="hlink"/>
                </a:solidFill>
                <a:hlinkClick r:id="rId6"/>
              </a:rPr>
              <a:t>https://stackoverflow.com/questions/31671887/using-typeof-vs-to-check-undeclared-variable-produces-different-result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FF9900"/>
                </a:solidFill>
              </a:rPr>
              <a:t>How it works…?</a:t>
            </a:r>
            <a:endParaRPr>
              <a:solidFill>
                <a:srgbClr val="FF9900"/>
              </a:solidFill>
            </a:endParaRPr>
          </a:p>
        </p:txBody>
      </p:sp>
      <p:sp>
        <p:nvSpPr>
          <p:cNvPr id="85" name="Google Shape;8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86" name="Google Shape;86;p6"/>
          <p:cNvSpPr/>
          <p:nvPr/>
        </p:nvSpPr>
        <p:spPr>
          <a:xfrm>
            <a:off x="2229400" y="2294175"/>
            <a:ext cx="1074900" cy="93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Browser</a:t>
            </a:r>
            <a:endParaRPr b="0" i="0" sz="1400" u="none" cap="none" strike="noStrike">
              <a:solidFill>
                <a:srgbClr val="000000"/>
              </a:solidFill>
              <a:latin typeface="Arial"/>
              <a:ea typeface="Arial"/>
              <a:cs typeface="Arial"/>
              <a:sym typeface="Arial"/>
            </a:endParaRPr>
          </a:p>
        </p:txBody>
      </p:sp>
      <p:sp>
        <p:nvSpPr>
          <p:cNvPr id="87" name="Google Shape;87;p6"/>
          <p:cNvSpPr/>
          <p:nvPr/>
        </p:nvSpPr>
        <p:spPr>
          <a:xfrm>
            <a:off x="5853275" y="2294175"/>
            <a:ext cx="1074900" cy="93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Server</a:t>
            </a:r>
            <a:endParaRPr b="0" i="0" sz="1400" u="none" cap="none" strike="noStrike">
              <a:solidFill>
                <a:srgbClr val="000000"/>
              </a:solidFill>
              <a:latin typeface="Arial"/>
              <a:ea typeface="Arial"/>
              <a:cs typeface="Arial"/>
              <a:sym typeface="Arial"/>
            </a:endParaRPr>
          </a:p>
        </p:txBody>
      </p:sp>
      <p:sp>
        <p:nvSpPr>
          <p:cNvPr id="88" name="Google Shape;88;p6"/>
          <p:cNvSpPr/>
          <p:nvPr/>
        </p:nvSpPr>
        <p:spPr>
          <a:xfrm>
            <a:off x="3686450" y="2436400"/>
            <a:ext cx="1780200" cy="7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6"/>
          <p:cNvSpPr/>
          <p:nvPr/>
        </p:nvSpPr>
        <p:spPr>
          <a:xfrm flipH="1">
            <a:off x="3723963" y="3051215"/>
            <a:ext cx="1780200" cy="7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6"/>
          <p:cNvSpPr/>
          <p:nvPr/>
        </p:nvSpPr>
        <p:spPr>
          <a:xfrm>
            <a:off x="3723975" y="2022375"/>
            <a:ext cx="629100" cy="3504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request</a:t>
            </a:r>
            <a:endParaRPr b="0" i="0" sz="900" u="none" cap="none" strike="noStrike">
              <a:solidFill>
                <a:srgbClr val="000000"/>
              </a:solidFill>
              <a:latin typeface="Arial"/>
              <a:ea typeface="Arial"/>
              <a:cs typeface="Arial"/>
              <a:sym typeface="Arial"/>
            </a:endParaRPr>
          </a:p>
        </p:txBody>
      </p:sp>
      <p:sp>
        <p:nvSpPr>
          <p:cNvPr id="91" name="Google Shape;91;p6"/>
          <p:cNvSpPr/>
          <p:nvPr/>
        </p:nvSpPr>
        <p:spPr>
          <a:xfrm>
            <a:off x="5028467" y="2701370"/>
            <a:ext cx="559800" cy="3186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HTML</a:t>
            </a:r>
            <a:endParaRPr b="0" i="0" sz="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FF9900"/>
                </a:solidFill>
              </a:rPr>
              <a:t>Some JS Engines….</a:t>
            </a:r>
            <a:endParaRPr>
              <a:solidFill>
                <a:srgbClr val="FF9900"/>
              </a:solidFill>
            </a:endParaRPr>
          </a:p>
        </p:txBody>
      </p:sp>
      <p:sp>
        <p:nvSpPr>
          <p:cNvPr id="97" name="Google Shape;9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1800"/>
              <a:buNone/>
            </a:pPr>
            <a:r>
              <a:rPr lang="en"/>
              <a:t>JS Engine is a program or an interpreter which executes javascript code.</a:t>
            </a:r>
            <a:endParaRPr/>
          </a:p>
          <a:p>
            <a:pPr indent="-342900" lvl="0" marL="457200" rtl="0" algn="l">
              <a:lnSpc>
                <a:spcPct val="150000"/>
              </a:lnSpc>
              <a:spcBef>
                <a:spcPts val="0"/>
              </a:spcBef>
              <a:spcAft>
                <a:spcPts val="0"/>
              </a:spcAft>
              <a:buSzPts val="1800"/>
              <a:buChar char="●"/>
            </a:pPr>
            <a:r>
              <a:rPr lang="en"/>
              <a:t>Chrome        V8, in C++</a:t>
            </a:r>
            <a:endParaRPr/>
          </a:p>
          <a:p>
            <a:pPr indent="-342900" lvl="0" marL="457200" rtl="0" algn="l">
              <a:lnSpc>
                <a:spcPct val="150000"/>
              </a:lnSpc>
              <a:spcBef>
                <a:spcPts val="0"/>
              </a:spcBef>
              <a:spcAft>
                <a:spcPts val="0"/>
              </a:spcAft>
              <a:buSzPts val="1800"/>
              <a:buChar char="●"/>
            </a:pPr>
            <a:r>
              <a:rPr lang="en"/>
              <a:t>Firefox	      Spider Monkey, in C++</a:t>
            </a:r>
            <a:endParaRPr/>
          </a:p>
          <a:p>
            <a:pPr indent="-342900" lvl="0" marL="457200" rtl="0" algn="l">
              <a:lnSpc>
                <a:spcPct val="150000"/>
              </a:lnSpc>
              <a:spcBef>
                <a:spcPts val="0"/>
              </a:spcBef>
              <a:spcAft>
                <a:spcPts val="0"/>
              </a:spcAft>
              <a:buSzPts val="1800"/>
              <a:buChar char="●"/>
            </a:pPr>
            <a:r>
              <a:rPr lang="en"/>
              <a:t>Safari  	      JavascriptCore, by Apple</a:t>
            </a:r>
            <a:endParaRPr/>
          </a:p>
          <a:p>
            <a:pPr indent="-342900" lvl="0" marL="457200" rtl="0" algn="l">
              <a:lnSpc>
                <a:spcPct val="150000"/>
              </a:lnSpc>
              <a:spcBef>
                <a:spcPts val="0"/>
              </a:spcBef>
              <a:spcAft>
                <a:spcPts val="0"/>
              </a:spcAft>
              <a:buSzPts val="1800"/>
              <a:buChar char="●"/>
            </a:pPr>
            <a:r>
              <a:rPr lang="en"/>
              <a:t>Edge            Chakra, in 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FF9900"/>
                </a:solidFill>
              </a:rPr>
              <a:t>V8 Engine Architecture...</a:t>
            </a:r>
            <a:endParaRPr>
              <a:solidFill>
                <a:srgbClr val="FF9900"/>
              </a:solidFill>
            </a:endParaRPr>
          </a:p>
        </p:txBody>
      </p:sp>
      <p:sp>
        <p:nvSpPr>
          <p:cNvPr id="103" name="Google Shape;103;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solidFill>
                  <a:schemeClr val="dk1"/>
                </a:solidFill>
                <a:highlight>
                  <a:srgbClr val="FFFFFF"/>
                </a:highlight>
                <a:latin typeface="Georgia"/>
                <a:ea typeface="Georgia"/>
                <a:cs typeface="Georgia"/>
                <a:sym typeface="Georgia"/>
              </a:rPr>
              <a:t>V8 translates JS code into more efficient machine code.</a:t>
            </a:r>
            <a:endParaRPr/>
          </a:p>
        </p:txBody>
      </p:sp>
      <p:pic>
        <p:nvPicPr>
          <p:cNvPr id="104" name="Google Shape;104;p8"/>
          <p:cNvPicPr preferRelativeResize="0"/>
          <p:nvPr/>
        </p:nvPicPr>
        <p:blipFill rotWithShape="1">
          <a:blip r:embed="rId3">
            <a:alphaModFix/>
          </a:blip>
          <a:srcRect b="0" l="0" r="0" t="0"/>
          <a:stretch/>
        </p:blipFill>
        <p:spPr>
          <a:xfrm>
            <a:off x="1074725" y="1491825"/>
            <a:ext cx="6857999" cy="35561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FF9900"/>
                </a:solidFill>
              </a:rPr>
              <a:t>What is ECMA…?</a:t>
            </a:r>
            <a:endParaRPr>
              <a:solidFill>
                <a:srgbClr val="FF9900"/>
              </a:solidFill>
            </a:endParaRPr>
          </a:p>
        </p:txBody>
      </p:sp>
      <p:sp>
        <p:nvSpPr>
          <p:cNvPr id="110" name="Google Shape;110;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European Computer Manufacturers Association.</a:t>
            </a:r>
            <a:endParaRPr/>
          </a:p>
          <a:p>
            <a:pPr indent="-342900" lvl="0" marL="457200" rtl="0" algn="l">
              <a:lnSpc>
                <a:spcPct val="150000"/>
              </a:lnSpc>
              <a:spcBef>
                <a:spcPts val="0"/>
              </a:spcBef>
              <a:spcAft>
                <a:spcPts val="0"/>
              </a:spcAft>
              <a:buSzPts val="1800"/>
              <a:buChar char="●"/>
            </a:pPr>
            <a:r>
              <a:rPr lang="en"/>
              <a:t>JS Language Spec / implementation.</a:t>
            </a:r>
            <a:endParaRPr/>
          </a:p>
          <a:p>
            <a:pPr indent="-342900" lvl="0" marL="457200" rtl="0" algn="l">
              <a:lnSpc>
                <a:spcPct val="150000"/>
              </a:lnSpc>
              <a:spcBef>
                <a:spcPts val="0"/>
              </a:spcBef>
              <a:spcAft>
                <a:spcPts val="0"/>
              </a:spcAft>
              <a:buSzPts val="1800"/>
              <a:buChar char="●"/>
            </a:pPr>
            <a:r>
              <a:rPr lang="en"/>
              <a:t>Standardizes the language.</a:t>
            </a:r>
            <a:endParaRPr/>
          </a:p>
          <a:p>
            <a:pPr indent="-342900" lvl="0" marL="457200" rtl="0" algn="l">
              <a:lnSpc>
                <a:spcPct val="150000"/>
              </a:lnSpc>
              <a:spcBef>
                <a:spcPts val="0"/>
              </a:spcBef>
              <a:spcAft>
                <a:spcPts val="0"/>
              </a:spcAft>
              <a:buSzPts val="1800"/>
              <a:buChar char="●"/>
            </a:pPr>
            <a:r>
              <a:rPr lang="en"/>
              <a:t>Promotes Smooth execution.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