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82" r:id="rId4"/>
    <p:sldId id="280" r:id="rId5"/>
    <p:sldId id="281" r:id="rId6"/>
    <p:sldId id="278" r:id="rId7"/>
    <p:sldId id="276" r:id="rId8"/>
    <p:sldId id="277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72" d="100"/>
          <a:sy n="72" d="100"/>
        </p:scale>
        <p:origin x="456" y="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A2DF3-4157-41AF-AB9F-B1BB224F1AB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D71479E-BDAD-4B75-930C-CF87A6E5B3D5}">
      <dgm:prSet phldrT="[Text]"/>
      <dgm:spPr/>
      <dgm:t>
        <a:bodyPr/>
        <a:lstStyle/>
        <a:p>
          <a:r>
            <a:rPr lang="en-IN"/>
            <a:t>  </a:t>
          </a:r>
        </a:p>
      </dgm:t>
    </dgm:pt>
    <dgm:pt modelId="{A65525A1-11E8-4A05-B6D2-4E69F8FF0AB3}" type="parTrans" cxnId="{938AE19E-F7B8-4C10-83CE-16ADC3334194}">
      <dgm:prSet/>
      <dgm:spPr/>
      <dgm:t>
        <a:bodyPr/>
        <a:lstStyle/>
        <a:p>
          <a:endParaRPr lang="en-IN"/>
        </a:p>
      </dgm:t>
    </dgm:pt>
    <dgm:pt modelId="{43DEF1A1-0B8F-4C14-A05E-E5F81FEE4F47}" type="sibTrans" cxnId="{938AE19E-F7B8-4C10-83CE-16ADC333419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  <dgm:t>
        <a:bodyPr/>
        <a:lstStyle/>
        <a:p>
          <a:endParaRPr lang="en-IN"/>
        </a:p>
      </dgm:t>
    </dgm:pt>
    <dgm:pt modelId="{81568430-4EF2-4A45-8155-A4E43EF10840}">
      <dgm:prSet phldrT="[Text]"/>
      <dgm:spPr/>
      <dgm:t>
        <a:bodyPr/>
        <a:lstStyle/>
        <a:p>
          <a:r>
            <a:rPr lang="en-IN"/>
            <a:t>   </a:t>
          </a:r>
        </a:p>
      </dgm:t>
    </dgm:pt>
    <dgm:pt modelId="{26175D1E-BF3C-4188-AE8A-284F83BE03F1}" type="parTrans" cxnId="{5C29C046-D8F0-49C6-8857-749738C42C3F}">
      <dgm:prSet/>
      <dgm:spPr/>
      <dgm:t>
        <a:bodyPr/>
        <a:lstStyle/>
        <a:p>
          <a:endParaRPr lang="en-IN"/>
        </a:p>
      </dgm:t>
    </dgm:pt>
    <dgm:pt modelId="{57BAB3A5-A74A-4540-8428-033721F34F44}" type="sibTrans" cxnId="{5C29C046-D8F0-49C6-8857-749738C42C3F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IN"/>
        </a:p>
      </dgm:t>
    </dgm:pt>
    <dgm:pt modelId="{4536C49D-6F1E-48EF-A48E-C6A715964BEC}">
      <dgm:prSet/>
      <dgm:spPr/>
      <dgm:t>
        <a:bodyPr/>
        <a:lstStyle/>
        <a:p>
          <a:endParaRPr lang="en-IN"/>
        </a:p>
      </dgm:t>
    </dgm:pt>
    <dgm:pt modelId="{DF2E4FEC-9B02-43A1-BC23-3C2016C60D48}" type="sibTrans" cxnId="{B1F194C3-9B07-4CF1-B5D4-38E43597000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73E0776D-534A-4717-A9CB-0C7E682F723B}" type="parTrans" cxnId="{B1F194C3-9B07-4CF1-B5D4-38E43597000E}">
      <dgm:prSet/>
      <dgm:spPr/>
      <dgm:t>
        <a:bodyPr/>
        <a:lstStyle/>
        <a:p>
          <a:endParaRPr lang="en-IN"/>
        </a:p>
      </dgm:t>
    </dgm:pt>
    <dgm:pt modelId="{E2E5F40B-F0E3-4831-A666-92E17D9E0379}">
      <dgm:prSet phldrT="[Text]"/>
      <dgm:spPr/>
      <dgm:t>
        <a:bodyPr/>
        <a:lstStyle/>
        <a:p>
          <a:r>
            <a:rPr lang="en-IN"/>
            <a:t>  </a:t>
          </a:r>
        </a:p>
      </dgm:t>
    </dgm:pt>
    <dgm:pt modelId="{E272931B-CD72-44E4-93F9-3E411185E40D}" type="sibTrans" cxnId="{586615ED-CF9A-4B75-B9C4-0E4A74BBA272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IN"/>
        </a:p>
      </dgm:t>
    </dgm:pt>
    <dgm:pt modelId="{20E8FB5B-A642-42CF-8530-E4466145F476}" type="parTrans" cxnId="{586615ED-CF9A-4B75-B9C4-0E4A74BBA272}">
      <dgm:prSet/>
      <dgm:spPr/>
      <dgm:t>
        <a:bodyPr/>
        <a:lstStyle/>
        <a:p>
          <a:endParaRPr lang="en-IN"/>
        </a:p>
      </dgm:t>
    </dgm:pt>
    <dgm:pt modelId="{B80F94A9-969F-4526-A63C-D743BFAF4876}">
      <dgm:prSet phldrT="[Text]"/>
      <dgm:spPr/>
      <dgm:t>
        <a:bodyPr/>
        <a:lstStyle/>
        <a:p>
          <a:endParaRPr lang="en-IN"/>
        </a:p>
      </dgm:t>
    </dgm:pt>
    <dgm:pt modelId="{7C7AA630-38C7-4B35-B8D3-61C3D0810D54}" type="parTrans" cxnId="{8C922275-8C7E-4165-A87E-DDC795AC83FE}">
      <dgm:prSet/>
      <dgm:spPr/>
      <dgm:t>
        <a:bodyPr/>
        <a:lstStyle/>
        <a:p>
          <a:endParaRPr lang="en-IN"/>
        </a:p>
      </dgm:t>
    </dgm:pt>
    <dgm:pt modelId="{9A68EE69-BBD2-4C01-9D09-F1BBC9EA860F}" type="sibTrans" cxnId="{8C922275-8C7E-4165-A87E-DDC795AC83FE}">
      <dgm:prSet/>
      <dgm:spPr>
        <a:blipFill>
          <a:blip xmlns:r="http://schemas.openxmlformats.org/officeDocument/2006/relationships" r:embed="rId5"/>
          <a:srcRect/>
          <a:stretch>
            <a:fillRect l="-25000" r="-25000"/>
          </a:stretch>
        </a:blipFill>
      </dgm:spPr>
      <dgm:t>
        <a:bodyPr/>
        <a:lstStyle/>
        <a:p>
          <a:endParaRPr lang="en-IN"/>
        </a:p>
      </dgm:t>
    </dgm:pt>
    <dgm:pt modelId="{57C302F5-22AD-4520-BED7-CEE2AD6DC86F}" type="pres">
      <dgm:prSet presAssocID="{C9BA2DF3-4157-41AF-AB9F-B1BB224F1AB3}" presName="Name0" presStyleCnt="0">
        <dgm:presLayoutVars>
          <dgm:chMax val="7"/>
          <dgm:chPref val="7"/>
          <dgm:dir/>
        </dgm:presLayoutVars>
      </dgm:prSet>
      <dgm:spPr/>
    </dgm:pt>
    <dgm:pt modelId="{E2318FDB-BFCC-4B56-80E9-AB70311FF839}" type="pres">
      <dgm:prSet presAssocID="{C9BA2DF3-4157-41AF-AB9F-B1BB224F1AB3}" presName="Name1" presStyleCnt="0"/>
      <dgm:spPr/>
    </dgm:pt>
    <dgm:pt modelId="{05F6C6EC-437A-4A8A-AB62-9AA731832C5D}" type="pres">
      <dgm:prSet presAssocID="{DF2E4FEC-9B02-43A1-BC23-3C2016C60D48}" presName="picture_1" presStyleCnt="0"/>
      <dgm:spPr/>
    </dgm:pt>
    <dgm:pt modelId="{139B27AC-ED80-4DDD-A8D0-701062D9B8EE}" type="pres">
      <dgm:prSet presAssocID="{DF2E4FEC-9B02-43A1-BC23-3C2016C60D48}" presName="pictureRepeatNode" presStyleLbl="alignImgPlace1" presStyleIdx="0" presStyleCnt="5"/>
      <dgm:spPr/>
    </dgm:pt>
    <dgm:pt modelId="{6032653D-2C3D-4A21-BD1D-32937DCCD24D}" type="pres">
      <dgm:prSet presAssocID="{4536C49D-6F1E-48EF-A48E-C6A715964BEC}" presName="text_1" presStyleLbl="node1" presStyleIdx="0" presStyleCnt="0">
        <dgm:presLayoutVars>
          <dgm:bulletEnabled val="1"/>
        </dgm:presLayoutVars>
      </dgm:prSet>
      <dgm:spPr/>
    </dgm:pt>
    <dgm:pt modelId="{2ADEF723-C0BD-467D-9746-08944DB56FB5}" type="pres">
      <dgm:prSet presAssocID="{E272931B-CD72-44E4-93F9-3E411185E40D}" presName="picture_2" presStyleCnt="0"/>
      <dgm:spPr/>
    </dgm:pt>
    <dgm:pt modelId="{B0D0A1AE-862F-4082-9FF3-5C237D414ADF}" type="pres">
      <dgm:prSet presAssocID="{E272931B-CD72-44E4-93F9-3E411185E40D}" presName="pictureRepeatNode" presStyleLbl="alignImgPlace1" presStyleIdx="1" presStyleCnt="5"/>
      <dgm:spPr/>
    </dgm:pt>
    <dgm:pt modelId="{A1154CEE-A6B8-49E2-8E0B-AF6A29F52DBF}" type="pres">
      <dgm:prSet presAssocID="{E2E5F40B-F0E3-4831-A666-92E17D9E0379}" presName="line_2" presStyleLbl="parChTrans1D1" presStyleIdx="0" presStyleCnt="4"/>
      <dgm:spPr/>
    </dgm:pt>
    <dgm:pt modelId="{77E9699C-E942-4018-8722-3C24C32F51BB}" type="pres">
      <dgm:prSet presAssocID="{E2E5F40B-F0E3-4831-A666-92E17D9E0379}" presName="textparent_2" presStyleLbl="node1" presStyleIdx="0" presStyleCnt="0"/>
      <dgm:spPr/>
    </dgm:pt>
    <dgm:pt modelId="{7E4AC4A6-C3AC-46F7-80A9-4FA750694E5B}" type="pres">
      <dgm:prSet presAssocID="{E2E5F40B-F0E3-4831-A666-92E17D9E0379}" presName="text_2" presStyleLbl="revTx" presStyleIdx="0" presStyleCnt="4">
        <dgm:presLayoutVars>
          <dgm:bulletEnabled val="1"/>
        </dgm:presLayoutVars>
      </dgm:prSet>
      <dgm:spPr/>
    </dgm:pt>
    <dgm:pt modelId="{63E0F5F8-A829-49DB-A603-052831F3D63E}" type="pres">
      <dgm:prSet presAssocID="{43DEF1A1-0B8F-4C14-A05E-E5F81FEE4F47}" presName="picture_3" presStyleCnt="0"/>
      <dgm:spPr/>
    </dgm:pt>
    <dgm:pt modelId="{4F3DA65D-F0A4-412D-9359-033099EB1274}" type="pres">
      <dgm:prSet presAssocID="{43DEF1A1-0B8F-4C14-A05E-E5F81FEE4F47}" presName="pictureRepeatNode" presStyleLbl="alignImgPlace1" presStyleIdx="2" presStyleCnt="5"/>
      <dgm:spPr/>
    </dgm:pt>
    <dgm:pt modelId="{7293C729-F106-4489-B2B7-F33842F1B8BA}" type="pres">
      <dgm:prSet presAssocID="{2D71479E-BDAD-4B75-930C-CF87A6E5B3D5}" presName="line_3" presStyleLbl="parChTrans1D1" presStyleIdx="1" presStyleCnt="4"/>
      <dgm:spPr/>
    </dgm:pt>
    <dgm:pt modelId="{8083CB50-68B7-486C-AA8E-C0AA00288DCD}" type="pres">
      <dgm:prSet presAssocID="{2D71479E-BDAD-4B75-930C-CF87A6E5B3D5}" presName="textparent_3" presStyleLbl="node1" presStyleIdx="0" presStyleCnt="0"/>
      <dgm:spPr/>
    </dgm:pt>
    <dgm:pt modelId="{B99CFB58-73D3-4FA4-8EEE-B5D6CF17EC46}" type="pres">
      <dgm:prSet presAssocID="{2D71479E-BDAD-4B75-930C-CF87A6E5B3D5}" presName="text_3" presStyleLbl="revTx" presStyleIdx="1" presStyleCnt="4">
        <dgm:presLayoutVars>
          <dgm:bulletEnabled val="1"/>
        </dgm:presLayoutVars>
      </dgm:prSet>
      <dgm:spPr/>
    </dgm:pt>
    <dgm:pt modelId="{968395E3-B1FD-4A2F-A058-02D66D628052}" type="pres">
      <dgm:prSet presAssocID="{57BAB3A5-A74A-4540-8428-033721F34F44}" presName="picture_4" presStyleCnt="0"/>
      <dgm:spPr/>
    </dgm:pt>
    <dgm:pt modelId="{8DFCF4BC-62DC-4A70-87B5-7BCE9ADFBA37}" type="pres">
      <dgm:prSet presAssocID="{57BAB3A5-A74A-4540-8428-033721F34F44}" presName="pictureRepeatNode" presStyleLbl="alignImgPlace1" presStyleIdx="3" presStyleCnt="5"/>
      <dgm:spPr/>
    </dgm:pt>
    <dgm:pt modelId="{C839B09C-CC07-49C1-945C-CFB3E8E556A2}" type="pres">
      <dgm:prSet presAssocID="{81568430-4EF2-4A45-8155-A4E43EF10840}" presName="line_4" presStyleLbl="parChTrans1D1" presStyleIdx="2" presStyleCnt="4"/>
      <dgm:spPr/>
    </dgm:pt>
    <dgm:pt modelId="{7B02D20C-E9BA-4083-A039-3549BB0D46E2}" type="pres">
      <dgm:prSet presAssocID="{81568430-4EF2-4A45-8155-A4E43EF10840}" presName="textparent_4" presStyleLbl="node1" presStyleIdx="0" presStyleCnt="0"/>
      <dgm:spPr/>
    </dgm:pt>
    <dgm:pt modelId="{F71ABD6F-C1E0-460B-8352-29D5E631C92C}" type="pres">
      <dgm:prSet presAssocID="{81568430-4EF2-4A45-8155-A4E43EF10840}" presName="text_4" presStyleLbl="revTx" presStyleIdx="2" presStyleCnt="4">
        <dgm:presLayoutVars>
          <dgm:bulletEnabled val="1"/>
        </dgm:presLayoutVars>
      </dgm:prSet>
      <dgm:spPr/>
    </dgm:pt>
    <dgm:pt modelId="{73910DCE-1667-45BC-8D6D-5FFA2407066E}" type="pres">
      <dgm:prSet presAssocID="{9A68EE69-BBD2-4C01-9D09-F1BBC9EA860F}" presName="picture_5" presStyleCnt="0"/>
      <dgm:spPr/>
    </dgm:pt>
    <dgm:pt modelId="{13BB10CE-EC28-4FEF-951C-A69D09FF6939}" type="pres">
      <dgm:prSet presAssocID="{9A68EE69-BBD2-4C01-9D09-F1BBC9EA860F}" presName="pictureRepeatNode" presStyleLbl="alignImgPlace1" presStyleIdx="4" presStyleCnt="5"/>
      <dgm:spPr/>
    </dgm:pt>
    <dgm:pt modelId="{844BF8B4-44C5-461C-A2B6-FA31469431CF}" type="pres">
      <dgm:prSet presAssocID="{B80F94A9-969F-4526-A63C-D743BFAF4876}" presName="line_5" presStyleLbl="parChTrans1D1" presStyleIdx="3" presStyleCnt="4"/>
      <dgm:spPr/>
    </dgm:pt>
    <dgm:pt modelId="{3994DB3B-2830-4BD8-8914-E5F9AC7DF441}" type="pres">
      <dgm:prSet presAssocID="{B80F94A9-969F-4526-A63C-D743BFAF4876}" presName="textparent_5" presStyleLbl="node1" presStyleIdx="0" presStyleCnt="0"/>
      <dgm:spPr/>
    </dgm:pt>
    <dgm:pt modelId="{004A13BB-5D8A-4CE9-9A20-0AD8502E85F5}" type="pres">
      <dgm:prSet presAssocID="{B80F94A9-969F-4526-A63C-D743BFAF4876}" presName="text_5" presStyleLbl="revTx" presStyleIdx="3" presStyleCnt="4">
        <dgm:presLayoutVars>
          <dgm:bulletEnabled val="1"/>
        </dgm:presLayoutVars>
      </dgm:prSet>
      <dgm:spPr/>
    </dgm:pt>
  </dgm:ptLst>
  <dgm:cxnLst>
    <dgm:cxn modelId="{9C63BD05-7625-4FD3-926A-A4CB96678B61}" type="presOf" srcId="{9A68EE69-BBD2-4C01-9D09-F1BBC9EA860F}" destId="{13BB10CE-EC28-4FEF-951C-A69D09FF6939}" srcOrd="0" destOrd="0" presId="urn:microsoft.com/office/officeart/2008/layout/CircularPictureCallout"/>
    <dgm:cxn modelId="{E45B4614-05B6-4206-BABE-991EE6E6FC05}" type="presOf" srcId="{E2E5F40B-F0E3-4831-A666-92E17D9E0379}" destId="{7E4AC4A6-C3AC-46F7-80A9-4FA750694E5B}" srcOrd="0" destOrd="0" presId="urn:microsoft.com/office/officeart/2008/layout/CircularPictureCallout"/>
    <dgm:cxn modelId="{AB927A2E-524A-401B-A2F0-479F18E3B232}" type="presOf" srcId="{C9BA2DF3-4157-41AF-AB9F-B1BB224F1AB3}" destId="{57C302F5-22AD-4520-BED7-CEE2AD6DC86F}" srcOrd="0" destOrd="0" presId="urn:microsoft.com/office/officeart/2008/layout/CircularPictureCallout"/>
    <dgm:cxn modelId="{CC99A635-6060-4870-925D-8E82F3E0848F}" type="presOf" srcId="{81568430-4EF2-4A45-8155-A4E43EF10840}" destId="{F71ABD6F-C1E0-460B-8352-29D5E631C92C}" srcOrd="0" destOrd="0" presId="urn:microsoft.com/office/officeart/2008/layout/CircularPictureCallout"/>
    <dgm:cxn modelId="{5C29C046-D8F0-49C6-8857-749738C42C3F}" srcId="{C9BA2DF3-4157-41AF-AB9F-B1BB224F1AB3}" destId="{81568430-4EF2-4A45-8155-A4E43EF10840}" srcOrd="3" destOrd="0" parTransId="{26175D1E-BF3C-4188-AE8A-284F83BE03F1}" sibTransId="{57BAB3A5-A74A-4540-8428-033721F34F44}"/>
    <dgm:cxn modelId="{CEC2FA51-847A-4522-AADF-0560B57ED077}" type="presOf" srcId="{2D71479E-BDAD-4B75-930C-CF87A6E5B3D5}" destId="{B99CFB58-73D3-4FA4-8EEE-B5D6CF17EC46}" srcOrd="0" destOrd="0" presId="urn:microsoft.com/office/officeart/2008/layout/CircularPictureCallout"/>
    <dgm:cxn modelId="{8C922275-8C7E-4165-A87E-DDC795AC83FE}" srcId="{C9BA2DF3-4157-41AF-AB9F-B1BB224F1AB3}" destId="{B80F94A9-969F-4526-A63C-D743BFAF4876}" srcOrd="4" destOrd="0" parTransId="{7C7AA630-38C7-4B35-B8D3-61C3D0810D54}" sibTransId="{9A68EE69-BBD2-4C01-9D09-F1BBC9EA860F}"/>
    <dgm:cxn modelId="{49EF9698-3ED9-415F-9D14-14BBAECE0696}" type="presOf" srcId="{E272931B-CD72-44E4-93F9-3E411185E40D}" destId="{B0D0A1AE-862F-4082-9FF3-5C237D414ADF}" srcOrd="0" destOrd="0" presId="urn:microsoft.com/office/officeart/2008/layout/CircularPictureCallout"/>
    <dgm:cxn modelId="{32C5C29B-F0AA-4D77-AF78-6EAFE4E227E5}" type="presOf" srcId="{57BAB3A5-A74A-4540-8428-033721F34F44}" destId="{8DFCF4BC-62DC-4A70-87B5-7BCE9ADFBA37}" srcOrd="0" destOrd="0" presId="urn:microsoft.com/office/officeart/2008/layout/CircularPictureCallout"/>
    <dgm:cxn modelId="{938AE19E-F7B8-4C10-83CE-16ADC3334194}" srcId="{C9BA2DF3-4157-41AF-AB9F-B1BB224F1AB3}" destId="{2D71479E-BDAD-4B75-930C-CF87A6E5B3D5}" srcOrd="2" destOrd="0" parTransId="{A65525A1-11E8-4A05-B6D2-4E69F8FF0AB3}" sibTransId="{43DEF1A1-0B8F-4C14-A05E-E5F81FEE4F47}"/>
    <dgm:cxn modelId="{ED50C7AC-5933-4F95-9513-E540A8E8B3CC}" type="presOf" srcId="{B80F94A9-969F-4526-A63C-D743BFAF4876}" destId="{004A13BB-5D8A-4CE9-9A20-0AD8502E85F5}" srcOrd="0" destOrd="0" presId="urn:microsoft.com/office/officeart/2008/layout/CircularPictureCallout"/>
    <dgm:cxn modelId="{2B599BB1-4818-46CC-806B-7DD7455E6211}" type="presOf" srcId="{43DEF1A1-0B8F-4C14-A05E-E5F81FEE4F47}" destId="{4F3DA65D-F0A4-412D-9359-033099EB1274}" srcOrd="0" destOrd="0" presId="urn:microsoft.com/office/officeart/2008/layout/CircularPictureCallout"/>
    <dgm:cxn modelId="{B1F194C3-9B07-4CF1-B5D4-38E43597000E}" srcId="{C9BA2DF3-4157-41AF-AB9F-B1BB224F1AB3}" destId="{4536C49D-6F1E-48EF-A48E-C6A715964BEC}" srcOrd="0" destOrd="0" parTransId="{73E0776D-534A-4717-A9CB-0C7E682F723B}" sibTransId="{DF2E4FEC-9B02-43A1-BC23-3C2016C60D48}"/>
    <dgm:cxn modelId="{EECA0FDA-EBD5-499B-ABDA-668A9B260350}" type="presOf" srcId="{4536C49D-6F1E-48EF-A48E-C6A715964BEC}" destId="{6032653D-2C3D-4A21-BD1D-32937DCCD24D}" srcOrd="0" destOrd="0" presId="urn:microsoft.com/office/officeart/2008/layout/CircularPictureCallout"/>
    <dgm:cxn modelId="{586615ED-CF9A-4B75-B9C4-0E4A74BBA272}" srcId="{C9BA2DF3-4157-41AF-AB9F-B1BB224F1AB3}" destId="{E2E5F40B-F0E3-4831-A666-92E17D9E0379}" srcOrd="1" destOrd="0" parTransId="{20E8FB5B-A642-42CF-8530-E4466145F476}" sibTransId="{E272931B-CD72-44E4-93F9-3E411185E40D}"/>
    <dgm:cxn modelId="{EB88CBF6-A8E9-43D9-8656-C0AA662D3244}" type="presOf" srcId="{DF2E4FEC-9B02-43A1-BC23-3C2016C60D48}" destId="{139B27AC-ED80-4DDD-A8D0-701062D9B8EE}" srcOrd="0" destOrd="0" presId="urn:microsoft.com/office/officeart/2008/layout/CircularPictureCallout"/>
    <dgm:cxn modelId="{B49FF3B6-B48E-4E76-9E33-043F1AE78D91}" type="presParOf" srcId="{57C302F5-22AD-4520-BED7-CEE2AD6DC86F}" destId="{E2318FDB-BFCC-4B56-80E9-AB70311FF839}" srcOrd="0" destOrd="0" presId="urn:microsoft.com/office/officeart/2008/layout/CircularPictureCallout"/>
    <dgm:cxn modelId="{714C94EF-4302-4446-9574-81B34544F978}" type="presParOf" srcId="{E2318FDB-BFCC-4B56-80E9-AB70311FF839}" destId="{05F6C6EC-437A-4A8A-AB62-9AA731832C5D}" srcOrd="0" destOrd="0" presId="urn:microsoft.com/office/officeart/2008/layout/CircularPictureCallout"/>
    <dgm:cxn modelId="{62A27280-194D-48F6-8187-38286FC30BC3}" type="presParOf" srcId="{05F6C6EC-437A-4A8A-AB62-9AA731832C5D}" destId="{139B27AC-ED80-4DDD-A8D0-701062D9B8EE}" srcOrd="0" destOrd="0" presId="urn:microsoft.com/office/officeart/2008/layout/CircularPictureCallout"/>
    <dgm:cxn modelId="{BDABC8FB-23E3-4A19-B391-237827A59088}" type="presParOf" srcId="{E2318FDB-BFCC-4B56-80E9-AB70311FF839}" destId="{6032653D-2C3D-4A21-BD1D-32937DCCD24D}" srcOrd="1" destOrd="0" presId="urn:microsoft.com/office/officeart/2008/layout/CircularPictureCallout"/>
    <dgm:cxn modelId="{9F245014-961E-4AE6-BDC5-8277169B5E8C}" type="presParOf" srcId="{E2318FDB-BFCC-4B56-80E9-AB70311FF839}" destId="{2ADEF723-C0BD-467D-9746-08944DB56FB5}" srcOrd="2" destOrd="0" presId="urn:microsoft.com/office/officeart/2008/layout/CircularPictureCallout"/>
    <dgm:cxn modelId="{21CE599D-9279-45AA-9E9E-5C4248E27539}" type="presParOf" srcId="{2ADEF723-C0BD-467D-9746-08944DB56FB5}" destId="{B0D0A1AE-862F-4082-9FF3-5C237D414ADF}" srcOrd="0" destOrd="0" presId="urn:microsoft.com/office/officeart/2008/layout/CircularPictureCallout"/>
    <dgm:cxn modelId="{7CD7C063-FAC3-4CBA-AA4A-0E9E0E7B2847}" type="presParOf" srcId="{E2318FDB-BFCC-4B56-80E9-AB70311FF839}" destId="{A1154CEE-A6B8-49E2-8E0B-AF6A29F52DBF}" srcOrd="3" destOrd="0" presId="urn:microsoft.com/office/officeart/2008/layout/CircularPictureCallout"/>
    <dgm:cxn modelId="{2ECB62AF-4420-4E3D-8FE7-C26C601C79C5}" type="presParOf" srcId="{E2318FDB-BFCC-4B56-80E9-AB70311FF839}" destId="{77E9699C-E942-4018-8722-3C24C32F51BB}" srcOrd="4" destOrd="0" presId="urn:microsoft.com/office/officeart/2008/layout/CircularPictureCallout"/>
    <dgm:cxn modelId="{62F1EEC6-76B4-493F-A3CF-1EBD5C7710F3}" type="presParOf" srcId="{77E9699C-E942-4018-8722-3C24C32F51BB}" destId="{7E4AC4A6-C3AC-46F7-80A9-4FA750694E5B}" srcOrd="0" destOrd="0" presId="urn:microsoft.com/office/officeart/2008/layout/CircularPictureCallout"/>
    <dgm:cxn modelId="{A8CB9338-DDFC-4D88-960C-ED8497D28D4A}" type="presParOf" srcId="{E2318FDB-BFCC-4B56-80E9-AB70311FF839}" destId="{63E0F5F8-A829-49DB-A603-052831F3D63E}" srcOrd="5" destOrd="0" presId="urn:microsoft.com/office/officeart/2008/layout/CircularPictureCallout"/>
    <dgm:cxn modelId="{D1499477-5B2F-4266-BAA1-50683087CE11}" type="presParOf" srcId="{63E0F5F8-A829-49DB-A603-052831F3D63E}" destId="{4F3DA65D-F0A4-412D-9359-033099EB1274}" srcOrd="0" destOrd="0" presId="urn:microsoft.com/office/officeart/2008/layout/CircularPictureCallout"/>
    <dgm:cxn modelId="{362B164A-D36C-43C5-817D-0616A26C1F6D}" type="presParOf" srcId="{E2318FDB-BFCC-4B56-80E9-AB70311FF839}" destId="{7293C729-F106-4489-B2B7-F33842F1B8BA}" srcOrd="6" destOrd="0" presId="urn:microsoft.com/office/officeart/2008/layout/CircularPictureCallout"/>
    <dgm:cxn modelId="{C86B9BE3-C320-4D39-8000-423D569BA58D}" type="presParOf" srcId="{E2318FDB-BFCC-4B56-80E9-AB70311FF839}" destId="{8083CB50-68B7-486C-AA8E-C0AA00288DCD}" srcOrd="7" destOrd="0" presId="urn:microsoft.com/office/officeart/2008/layout/CircularPictureCallout"/>
    <dgm:cxn modelId="{6D80E1BA-6097-452B-B461-52B5E31D27C0}" type="presParOf" srcId="{8083CB50-68B7-486C-AA8E-C0AA00288DCD}" destId="{B99CFB58-73D3-4FA4-8EEE-B5D6CF17EC46}" srcOrd="0" destOrd="0" presId="urn:microsoft.com/office/officeart/2008/layout/CircularPictureCallout"/>
    <dgm:cxn modelId="{8D480AE0-9441-4D6F-98C6-409134017F63}" type="presParOf" srcId="{E2318FDB-BFCC-4B56-80E9-AB70311FF839}" destId="{968395E3-B1FD-4A2F-A058-02D66D628052}" srcOrd="8" destOrd="0" presId="urn:microsoft.com/office/officeart/2008/layout/CircularPictureCallout"/>
    <dgm:cxn modelId="{18C782B5-4821-4173-96E2-E855945CDB5C}" type="presParOf" srcId="{968395E3-B1FD-4A2F-A058-02D66D628052}" destId="{8DFCF4BC-62DC-4A70-87B5-7BCE9ADFBA37}" srcOrd="0" destOrd="0" presId="urn:microsoft.com/office/officeart/2008/layout/CircularPictureCallout"/>
    <dgm:cxn modelId="{D7161A26-1EC0-49BE-8AF6-EB7479CCF865}" type="presParOf" srcId="{E2318FDB-BFCC-4B56-80E9-AB70311FF839}" destId="{C839B09C-CC07-49C1-945C-CFB3E8E556A2}" srcOrd="9" destOrd="0" presId="urn:microsoft.com/office/officeart/2008/layout/CircularPictureCallout"/>
    <dgm:cxn modelId="{FEF30957-4BD3-42CB-BD75-82431B9A4E27}" type="presParOf" srcId="{E2318FDB-BFCC-4B56-80E9-AB70311FF839}" destId="{7B02D20C-E9BA-4083-A039-3549BB0D46E2}" srcOrd="10" destOrd="0" presId="urn:microsoft.com/office/officeart/2008/layout/CircularPictureCallout"/>
    <dgm:cxn modelId="{BEDDCAAC-81DC-4CD4-8862-C70DD667F5F4}" type="presParOf" srcId="{7B02D20C-E9BA-4083-A039-3549BB0D46E2}" destId="{F71ABD6F-C1E0-460B-8352-29D5E631C92C}" srcOrd="0" destOrd="0" presId="urn:microsoft.com/office/officeart/2008/layout/CircularPictureCallout"/>
    <dgm:cxn modelId="{85D1C877-A00E-4A53-A564-FF82546002E4}" type="presParOf" srcId="{E2318FDB-BFCC-4B56-80E9-AB70311FF839}" destId="{73910DCE-1667-45BC-8D6D-5FFA2407066E}" srcOrd="11" destOrd="0" presId="urn:microsoft.com/office/officeart/2008/layout/CircularPictureCallout"/>
    <dgm:cxn modelId="{2546C4EE-D4FD-41FB-A99A-B8BD6F646C4B}" type="presParOf" srcId="{73910DCE-1667-45BC-8D6D-5FFA2407066E}" destId="{13BB10CE-EC28-4FEF-951C-A69D09FF6939}" srcOrd="0" destOrd="0" presId="urn:microsoft.com/office/officeart/2008/layout/CircularPictureCallout"/>
    <dgm:cxn modelId="{B7785DC9-5805-4A24-85FF-D5888025DC79}" type="presParOf" srcId="{E2318FDB-BFCC-4B56-80E9-AB70311FF839}" destId="{844BF8B4-44C5-461C-A2B6-FA31469431CF}" srcOrd="12" destOrd="0" presId="urn:microsoft.com/office/officeart/2008/layout/CircularPictureCallout"/>
    <dgm:cxn modelId="{B5531732-0C84-48D0-B16D-8C20CABC24BE}" type="presParOf" srcId="{E2318FDB-BFCC-4B56-80E9-AB70311FF839}" destId="{3994DB3B-2830-4BD8-8914-E5F9AC7DF441}" srcOrd="13" destOrd="0" presId="urn:microsoft.com/office/officeart/2008/layout/CircularPictureCallout"/>
    <dgm:cxn modelId="{0699293D-6962-47D9-B0B6-85DF1E6EA584}" type="presParOf" srcId="{3994DB3B-2830-4BD8-8914-E5F9AC7DF441}" destId="{004A13BB-5D8A-4CE9-9A20-0AD8502E85F5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BF8B4-44C5-461C-A2B6-FA31469431CF}">
      <dsp:nvSpPr>
        <dsp:cNvPr id="0" name=""/>
        <dsp:cNvSpPr/>
      </dsp:nvSpPr>
      <dsp:spPr>
        <a:xfrm>
          <a:off x="1547514" y="3018218"/>
          <a:ext cx="223422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9B09C-CC07-49C1-945C-CFB3E8E556A2}">
      <dsp:nvSpPr>
        <dsp:cNvPr id="0" name=""/>
        <dsp:cNvSpPr/>
      </dsp:nvSpPr>
      <dsp:spPr>
        <a:xfrm>
          <a:off x="1547514" y="2467033"/>
          <a:ext cx="185996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3C729-F106-4489-B2B7-F33842F1B8BA}">
      <dsp:nvSpPr>
        <dsp:cNvPr id="0" name=""/>
        <dsp:cNvSpPr/>
      </dsp:nvSpPr>
      <dsp:spPr>
        <a:xfrm>
          <a:off x="1547514" y="1800166"/>
          <a:ext cx="185996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54CEE-A6B8-49E2-8E0B-AF6A29F52DBF}">
      <dsp:nvSpPr>
        <dsp:cNvPr id="0" name=""/>
        <dsp:cNvSpPr/>
      </dsp:nvSpPr>
      <dsp:spPr>
        <a:xfrm>
          <a:off x="1547514" y="1248981"/>
          <a:ext cx="223422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B27AC-ED80-4DDD-A8D0-701062D9B8EE}">
      <dsp:nvSpPr>
        <dsp:cNvPr id="0" name=""/>
        <dsp:cNvSpPr/>
      </dsp:nvSpPr>
      <dsp:spPr>
        <a:xfrm>
          <a:off x="413388" y="999473"/>
          <a:ext cx="2268252" cy="22682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2653D-2C3D-4A21-BD1D-32937DCCD24D}">
      <dsp:nvSpPr>
        <dsp:cNvPr id="0" name=""/>
        <dsp:cNvSpPr/>
      </dsp:nvSpPr>
      <dsp:spPr>
        <a:xfrm>
          <a:off x="821674" y="2203915"/>
          <a:ext cx="1451681" cy="7485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300" kern="1200"/>
        </a:p>
      </dsp:txBody>
      <dsp:txXfrm>
        <a:off x="821674" y="2203915"/>
        <a:ext cx="1451681" cy="748523"/>
      </dsp:txXfrm>
    </dsp:sp>
    <dsp:sp modelId="{B0D0A1AE-862F-4082-9FF3-5C237D414ADF}">
      <dsp:nvSpPr>
        <dsp:cNvPr id="0" name=""/>
        <dsp:cNvSpPr/>
      </dsp:nvSpPr>
      <dsp:spPr>
        <a:xfrm>
          <a:off x="3532235" y="999473"/>
          <a:ext cx="499015" cy="49901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AC4A6-C3AC-46F7-80A9-4FA750694E5B}">
      <dsp:nvSpPr>
        <dsp:cNvPr id="0" name=""/>
        <dsp:cNvSpPr/>
      </dsp:nvSpPr>
      <dsp:spPr>
        <a:xfrm>
          <a:off x="4031250" y="999473"/>
          <a:ext cx="91864" cy="499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  </a:t>
          </a:r>
        </a:p>
      </dsp:txBody>
      <dsp:txXfrm>
        <a:off x="4031250" y="999473"/>
        <a:ext cx="91864" cy="499015"/>
      </dsp:txXfrm>
    </dsp:sp>
    <dsp:sp modelId="{4F3DA65D-F0A4-412D-9359-033099EB1274}">
      <dsp:nvSpPr>
        <dsp:cNvPr id="0" name=""/>
        <dsp:cNvSpPr/>
      </dsp:nvSpPr>
      <dsp:spPr>
        <a:xfrm>
          <a:off x="3157973" y="1550659"/>
          <a:ext cx="499015" cy="49901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CFB58-73D3-4FA4-8EEE-B5D6CF17EC46}">
      <dsp:nvSpPr>
        <dsp:cNvPr id="0" name=""/>
        <dsp:cNvSpPr/>
      </dsp:nvSpPr>
      <dsp:spPr>
        <a:xfrm>
          <a:off x="3656989" y="1550659"/>
          <a:ext cx="129290" cy="499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  </a:t>
          </a:r>
        </a:p>
      </dsp:txBody>
      <dsp:txXfrm>
        <a:off x="3656989" y="1550659"/>
        <a:ext cx="129290" cy="499015"/>
      </dsp:txXfrm>
    </dsp:sp>
    <dsp:sp modelId="{8DFCF4BC-62DC-4A70-87B5-7BCE9ADFBA37}">
      <dsp:nvSpPr>
        <dsp:cNvPr id="0" name=""/>
        <dsp:cNvSpPr/>
      </dsp:nvSpPr>
      <dsp:spPr>
        <a:xfrm>
          <a:off x="3157973" y="2217525"/>
          <a:ext cx="499015" cy="49901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ABD6F-C1E0-460B-8352-29D5E631C92C}">
      <dsp:nvSpPr>
        <dsp:cNvPr id="0" name=""/>
        <dsp:cNvSpPr/>
      </dsp:nvSpPr>
      <dsp:spPr>
        <a:xfrm>
          <a:off x="3656989" y="2217525"/>
          <a:ext cx="129290" cy="499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   </a:t>
          </a:r>
        </a:p>
      </dsp:txBody>
      <dsp:txXfrm>
        <a:off x="3656989" y="2217525"/>
        <a:ext cx="129290" cy="499015"/>
      </dsp:txXfrm>
    </dsp:sp>
    <dsp:sp modelId="{13BB10CE-EC28-4FEF-951C-A69D09FF6939}">
      <dsp:nvSpPr>
        <dsp:cNvPr id="0" name=""/>
        <dsp:cNvSpPr/>
      </dsp:nvSpPr>
      <dsp:spPr>
        <a:xfrm>
          <a:off x="3532235" y="2768710"/>
          <a:ext cx="499015" cy="49901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A13BB-5D8A-4CE9-9A20-0AD8502E85F5}">
      <dsp:nvSpPr>
        <dsp:cNvPr id="0" name=""/>
        <dsp:cNvSpPr/>
      </dsp:nvSpPr>
      <dsp:spPr>
        <a:xfrm>
          <a:off x="4031250" y="2768710"/>
          <a:ext cx="91864" cy="499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500" kern="1200"/>
        </a:p>
      </dsp:txBody>
      <dsp:txXfrm>
        <a:off x="4031250" y="2768710"/>
        <a:ext cx="91864" cy="499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AUTONOMOUS IT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Automation in Software Testing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51384" y="457200"/>
            <a:ext cx="10116616" cy="1143000"/>
          </a:xfrm>
        </p:spPr>
        <p:txBody>
          <a:bodyPr/>
          <a:lstStyle/>
          <a:p>
            <a:r>
              <a:rPr lang="en-US" dirty="0"/>
              <a:t>PROBLEM STATEMENT: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51384" y="1828800"/>
            <a:ext cx="1011661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One of the Retail customer is looking to automate various phases of Infrastructure Lifecycle i.e., Design, Build, Operate &amp; Optimize. Overall objectives of the Autonomous Infrastructure are to improve agility of the business requirement and reduce manual intervention while managing the overall lifecycle of application. Overall solution should consist of </a:t>
            </a:r>
          </a:p>
          <a:p>
            <a:pPr lvl="1"/>
            <a:r>
              <a:rPr lang="en-IN" sz="2000" dirty="0"/>
              <a:t>Create the WordPress application stack – 2 Servers, 1 ELB (1-LB, 1-Apache PHP, 1- </a:t>
            </a:r>
            <a:r>
              <a:rPr lang="en-IN" sz="2000" dirty="0" err="1"/>
              <a:t>MySql</a:t>
            </a:r>
            <a:r>
              <a:rPr lang="en-IN" sz="2000" dirty="0"/>
              <a:t>) </a:t>
            </a:r>
          </a:p>
          <a:p>
            <a:pPr lvl="1"/>
            <a:r>
              <a:rPr lang="en-IN" sz="2000" dirty="0"/>
              <a:t>Patch the system to latest kernel and security updates </a:t>
            </a:r>
          </a:p>
          <a:p>
            <a:pPr lvl="1"/>
            <a:r>
              <a:rPr lang="en-IN" sz="2000" dirty="0"/>
              <a:t>Create the test Blog site </a:t>
            </a:r>
          </a:p>
          <a:p>
            <a:pPr lvl="1"/>
            <a:r>
              <a:rPr lang="en-IN" sz="2000" dirty="0"/>
              <a:t>Create self-healing automation which will monitor the Apache-PHP and MySQL process and in case it is not running/hung it will stop/start the daemon/process. </a:t>
            </a:r>
          </a:p>
          <a:p>
            <a:pPr lvl="1"/>
            <a:r>
              <a:rPr lang="en-IN" sz="2000" dirty="0"/>
              <a:t>Add Apache-PHP server in case of increase in CPU utilization above 70-80% 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EAC9-848C-4A27-9DEB-B9AB8AE9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457200"/>
            <a:ext cx="9900592" cy="1143000"/>
          </a:xfrm>
        </p:spPr>
        <p:txBody>
          <a:bodyPr/>
          <a:lstStyle/>
          <a:p>
            <a:r>
              <a:rPr lang="en-US" dirty="0"/>
              <a:t>SOFTWARE REQUIREMENTS: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33D3-A927-4827-A777-D91D3BA32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IN" sz="2400" dirty="0"/>
              <a:t>Operating System – Linux (Ubuntu).</a:t>
            </a:r>
          </a:p>
          <a:p>
            <a:pPr lvl="0">
              <a:lnSpc>
                <a:spcPct val="150000"/>
              </a:lnSpc>
            </a:pPr>
            <a:r>
              <a:rPr lang="en-IN" sz="2400" dirty="0"/>
              <a:t>Ansible.</a:t>
            </a:r>
          </a:p>
          <a:p>
            <a:pPr lvl="0">
              <a:lnSpc>
                <a:spcPct val="150000"/>
              </a:lnSpc>
            </a:pPr>
            <a:r>
              <a:rPr lang="en-IN" sz="2400" dirty="0"/>
              <a:t>Linux, Apache server, MySQL, PHP (Lamp stack).</a:t>
            </a:r>
          </a:p>
          <a:p>
            <a:pPr lvl="0">
              <a:lnSpc>
                <a:spcPct val="150000"/>
              </a:lnSpc>
            </a:pPr>
            <a:r>
              <a:rPr lang="en-IN" sz="2400" dirty="0" err="1"/>
              <a:t>Wordpress</a:t>
            </a:r>
            <a:r>
              <a:rPr lang="en-IN" sz="24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IN" sz="2400" dirty="0"/>
              <a:t>AWS </a:t>
            </a:r>
            <a:r>
              <a:rPr lang="en-IN" sz="2400" dirty="0" err="1"/>
              <a:t>Lightsail</a:t>
            </a:r>
            <a:r>
              <a:rPr lang="en-IN" sz="2400" dirty="0"/>
              <a:t> Instance with ubuntu.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65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2531-F2D1-4691-8FAD-68582F7C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457200"/>
            <a:ext cx="9900592" cy="1143000"/>
          </a:xfrm>
        </p:spPr>
        <p:txBody>
          <a:bodyPr/>
          <a:lstStyle/>
          <a:p>
            <a:r>
              <a:rPr lang="en-US" dirty="0"/>
              <a:t>OVERALL WORKFLOW: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9C81F6-BB34-48B5-882D-E4E61A892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844824"/>
            <a:ext cx="10009112" cy="4248472"/>
          </a:xfrm>
        </p:spPr>
      </p:pic>
    </p:spTree>
    <p:extLst>
      <p:ext uri="{BB962C8B-B14F-4D97-AF65-F5344CB8AC3E}">
        <p14:creationId xmlns:p14="http://schemas.microsoft.com/office/powerpoint/2010/main" val="389875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2AF5-7130-4A5F-A89A-C496A62B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457200"/>
            <a:ext cx="9972600" cy="1143000"/>
          </a:xfrm>
        </p:spPr>
        <p:txBody>
          <a:bodyPr/>
          <a:lstStyle/>
          <a:p>
            <a:r>
              <a:rPr lang="en-US" dirty="0"/>
              <a:t>TECHNICAL WORKFLOW: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FAE233-8D78-432D-9B7E-44ECDAE29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13" y="1876425"/>
            <a:ext cx="5365103" cy="4267200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93DB450-D45F-49FD-8CF0-CABB19175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134630"/>
              </p:ext>
            </p:extLst>
          </p:nvPr>
        </p:nvGraphicFramePr>
        <p:xfrm>
          <a:off x="6960096" y="1876426"/>
          <a:ext cx="4536504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484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101A-F8A5-40B0-913B-B1870486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457200"/>
            <a:ext cx="10116616" cy="1143000"/>
          </a:xfrm>
        </p:spPr>
        <p:txBody>
          <a:bodyPr/>
          <a:lstStyle/>
          <a:p>
            <a:r>
              <a:rPr lang="en-US" dirty="0"/>
              <a:t>AWS Instance: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37602F-B7E7-4B24-9E09-1F325217E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96" y="1876425"/>
            <a:ext cx="10174932" cy="4267200"/>
          </a:xfrm>
        </p:spPr>
      </p:pic>
    </p:spTree>
    <p:extLst>
      <p:ext uri="{BB962C8B-B14F-4D97-AF65-F5344CB8AC3E}">
        <p14:creationId xmlns:p14="http://schemas.microsoft.com/office/powerpoint/2010/main" val="144049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1C09-0918-44A8-8E73-08ADCA65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457200"/>
            <a:ext cx="9684567" cy="1181100"/>
          </a:xfrm>
        </p:spPr>
        <p:txBody>
          <a:bodyPr/>
          <a:lstStyle/>
          <a:p>
            <a:r>
              <a:rPr lang="en-US" dirty="0"/>
              <a:t>Ansible Installed in Local Machine: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FE17144-A8FE-4B05-AAE5-EE36E14E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876425"/>
            <a:ext cx="10225136" cy="4267200"/>
          </a:xfrm>
        </p:spPr>
      </p:pic>
    </p:spTree>
    <p:extLst>
      <p:ext uri="{BB962C8B-B14F-4D97-AF65-F5344CB8AC3E}">
        <p14:creationId xmlns:p14="http://schemas.microsoft.com/office/powerpoint/2010/main" val="32845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DE11-F7BF-4879-9BB8-514E92D2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457200"/>
            <a:ext cx="9828584" cy="1143000"/>
          </a:xfrm>
        </p:spPr>
        <p:txBody>
          <a:bodyPr/>
          <a:lstStyle/>
          <a:p>
            <a:r>
              <a:rPr lang="en-US" dirty="0"/>
              <a:t>Connecting to an AWS Instance: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3E337B-36B2-4B1F-BDF5-36014ADC7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820441"/>
            <a:ext cx="9721080" cy="4267200"/>
          </a:xfrm>
        </p:spPr>
      </p:pic>
    </p:spTree>
    <p:extLst>
      <p:ext uri="{BB962C8B-B14F-4D97-AF65-F5344CB8AC3E}">
        <p14:creationId xmlns:p14="http://schemas.microsoft.com/office/powerpoint/2010/main" val="260021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D95-BC75-4F73-9C3D-BC1106DA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457200"/>
            <a:ext cx="10044608" cy="1143000"/>
          </a:xfrm>
        </p:spPr>
        <p:txBody>
          <a:bodyPr/>
          <a:lstStyle/>
          <a:p>
            <a:r>
              <a:rPr lang="en-US" dirty="0"/>
              <a:t>CPU Utilization in AWS Instance: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90131A-55A3-4FF6-9FAB-3779401AF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876425"/>
            <a:ext cx="9828584" cy="4267200"/>
          </a:xfrm>
        </p:spPr>
      </p:pic>
    </p:spTree>
    <p:extLst>
      <p:ext uri="{BB962C8B-B14F-4D97-AF65-F5344CB8AC3E}">
        <p14:creationId xmlns:p14="http://schemas.microsoft.com/office/powerpoint/2010/main" val="221541509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91</TotalTime>
  <Words>206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Candara</vt:lpstr>
      <vt:lpstr>Consolas</vt:lpstr>
      <vt:lpstr>Tech Computer 16x9</vt:lpstr>
      <vt:lpstr>AUTONOMOUS IT</vt:lpstr>
      <vt:lpstr>PROBLEM STATEMENT:</vt:lpstr>
      <vt:lpstr>SOFTWARE REQUIREMENTS:</vt:lpstr>
      <vt:lpstr>OVERALL WORKFLOW:</vt:lpstr>
      <vt:lpstr>TECHNICAL WORKFLOW:</vt:lpstr>
      <vt:lpstr>AWS Instance:</vt:lpstr>
      <vt:lpstr>Ansible Installed in Local Machine:</vt:lpstr>
      <vt:lpstr>Connecting to an AWS Instance:</vt:lpstr>
      <vt:lpstr>CPU Utilization in AWS Instance: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IT</dc:title>
  <dc:creator>Maheswari</dc:creator>
  <cp:lastModifiedBy>Maheswari</cp:lastModifiedBy>
  <cp:revision>6</cp:revision>
  <dcterms:created xsi:type="dcterms:W3CDTF">2021-02-22T08:46:45Z</dcterms:created>
  <dcterms:modified xsi:type="dcterms:W3CDTF">2021-02-22T10:17:45Z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