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05D719-CFEE-43ED-9CB8-1C85D8202D52}">
  <a:tblStyle styleId="{DF05D719-CFEE-43ED-9CB8-1C85D8202D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NAME:E.MAHESWARI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NO:2213391042033 , 231126F041C21178F29492B5E334C1A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DEPARTMENT:BACHELOR OF COMMERCE{CORPORATE SECRETARYSHIP}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COLLEGE:QUEEN MARY’S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533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{DF05D719-CFEE-43ED-9CB8-1C85D8202D52}</a:tableStyleId>
              </a:tblPr>
              <a:tblGrid>
                <a:gridCol w="847725"/>
                <a:gridCol w="971550"/>
                <a:gridCol w="809625"/>
                <a:gridCol w="876300"/>
                <a:gridCol w="523875"/>
                <a:gridCol w="809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of salary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7B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7B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Engine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7B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7B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7BA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Cheerper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106540.1545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146540.1545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57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glasses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138211.8841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174394.6681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352606.5522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123662.8408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115645.6338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239308.4746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261874.7249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115645.6338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280934.8226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738455.1813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E8"/>
                    </a:solidFill>
                  </a:tcPr>
                </a:tc>
              </a:tr>
            </a:tbl>
          </a:graphicData>
        </a:graphic>
      </p:graphicFrame>
      <p:pic>
        <p:nvPicPr>
          <p:cNvPr id="194" name="Google Shape;194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600200"/>
            <a:ext cx="4876799" cy="323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28600" y="1295400"/>
            <a:ext cx="96441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The analysis of the salary data reveals significant insights into the compensation structure across departments and companies. Key findings include: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 Design and Search Engine departments have the highest average salaries.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 Glasses company has the highest total salary, followed closely by Pear.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 Support department has the lowest average salary across all companies.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 There is a notable disparity in salaries between departments and companies, indicating potential areas for review and adjustment.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Overall, this analysis provides a comprehensive understanding of the salary landscape, enabling informed decisions about compensation, talent management, and resource allocation.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Salary Dataset 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0" y="1524000"/>
            <a:ext cx="748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Salary Disparities: Significant salary differences exist across departments and companies.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Departmental Imbalance: Certain departments (e.g., Search Engine) have much higher salaries than others (e.g., Support).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3. Company-wise Variations: Salary ranges vary widely across companies (e.g., Cheerper, Glasses, Pear).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4. Lack of Standardization: No standardized salary structure is evident, leading to potential inequities.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5. Need for Analysis: In-depth analysis is required to understand the root causes of these disparities and develop strategies for fair compensation and talent retention.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90600" y="2133600"/>
            <a:ext cx="7924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1. Salary Analysis: Analyze salary data across departments and companies to identify trends and disparities.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2. Departmental Comparison: Compare salaries across Design, Sales, Search Engine, and Support departments to identify variations.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3. Company-wise Analysis: Examine salary data for Cheerper, Glasses, and Pear companies to identify differences and similarities.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4. Data Visualization: Use pivot tables and graphs to visualize the data and facilitate understanding of complex salary trends.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5. Insights and Recommendations: Provide actionable insights and recommendations to address salary disparities and inform fair compensation strategies.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2709500" y="1866800"/>
            <a:ext cx="51741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 HR Managers: To analyze salary data, identify trends, and make informed decisions about compensation and benefits.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2. Department Heads: To compare salaries across departments, identify disparities, and optimize team compensation.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3. Compensation Analysts: To analyze salary data, identify trends, and develop fair and competitive compensation packages.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4. Business Leaders: To understand salary trends, make strategic decisions, and allocate resources effectively.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5. Data Analysts: To analyze and visualize salary data, identify insights, and provide recommendations to stakeholders.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971800" y="1447800"/>
            <a:ext cx="6641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Comprehensive Salary Analysis: Our solution provides a detailed analysis of salary data across departments, companies, and roles.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Data-Driven Insights: Our solution offers actionable insights and recommendations to address salary disparities, optimize compensation, and improve talent retention.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Customizable Visualizations: Our solution provides interactive and customizable visualizations to facilitate understanding and exploration of complex salary data.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Strategic Decision Support: Our solution enables business leaders to make informed decisions about compensation, resource allocation, and talent management.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Enhanced Transparency and Fairness: Our solution promotes transparency and fairness in compensation practices, leading to increased employee satisfaction and reduced turnover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0" y="1295400"/>
            <a:ext cx="8388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Salary Data: The data represents salary information for employees across different departments and companies.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Departmental Breakdown: Salaries are categorized by department: Design, Sales, Search Engine, and Support.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3. Company-wise Data: Salary data is provided for three companies: Cheerper, Glasses, and Pear.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4. Aggregate Values: Grand totals are displayed for each department, company, and overall salary.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5. Numerical Values: Salary values are represented in numerical format, allowing for easy analysis and comparison.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62000" y="1295400"/>
            <a:ext cx="7378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1. Relational Modeling: Salary data is modeled relationally, connecting departments, companies, and salaries.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2. Hierarchical Modeling: Departmental and company-wise hierarchies are established to facilitate drill-down analysis.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3. Aggregation Modeling: Salary values are aggregated to provide grand totals and subtotals.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4. Dimensional Modeling: Dimensions (departments, companies) are created to enable slicing and dicing of salary data.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5. Analytical Modeling: Analytical models (e.g., ratios, percentages) can be applied to identify trends and insights.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