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4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F5CC4-3B32-3CE3-9AE4-81B9D9D1E4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03B27A-68FC-48BC-7F94-FE18AE396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81198-3410-D340-FADB-3B76E0745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B7B8-EB7D-4C20-9B61-5808B37A438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31420-E283-A4E0-0425-CDB8780FD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2CF6C-B0D5-735F-058C-C94CABFC5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4820-7ACD-474D-AC34-0610C2D512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875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A1A90-8E21-4C55-6F0E-5626BC980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1635D7-4D84-DB13-4F4F-85F3AD597D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3E7BA-E3AE-6A3B-E1F3-107064B06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B7B8-EB7D-4C20-9B61-5808B37A438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6762B-47B6-4F62-F037-3B4AEED2C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C0BF8-B389-7093-1C91-6BF88830E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4820-7ACD-474D-AC34-0610C2D512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0207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1624BB-EE78-C637-E0C0-479DBAE361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43BAB4-C4C5-3A22-FB86-B9EA27052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A51D0-CF68-61A5-FD73-8953F69E8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B7B8-EB7D-4C20-9B61-5808B37A438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469FD-FC8F-B37C-7616-7246BAB9B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487D8-EB83-29B5-4A70-7FF5DAA53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4820-7ACD-474D-AC34-0610C2D512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0654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E21F8-7C38-A563-BE0B-289C37C8D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C7B57-19FD-71BC-D881-4F5E28406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82581-A7B8-C00D-1472-B58E20E54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B7B8-EB7D-4C20-9B61-5808B37A438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C24A5-7646-1B11-30E4-944FFB3B1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856E2-2861-43DE-0E0D-00C1DD2E2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4820-7ACD-474D-AC34-0610C2D512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8225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495A1-B681-7AC3-FC4D-153F8B146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741A9-50FE-CFEE-52C6-7F7DF368C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61272-8AA7-BFFF-369A-13D2DA37C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B7B8-EB7D-4C20-9B61-5808B37A438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37C28-977D-987A-1189-8FC655966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66494-1093-4039-5A16-EAEF85FB5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4820-7ACD-474D-AC34-0610C2D512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185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75F4B-0742-173A-760B-66D59F0F0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1DE03-AB67-EDEA-DB52-9FAB5586C5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B341B7-1F83-8F75-871F-32FCE84AC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C7FAEB-8C18-0BB3-0B8D-1C501D0C4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B7B8-EB7D-4C20-9B61-5808B37A438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60EC79-EF2D-D2EC-DE0B-93B6F128C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5C5ECD-A40A-8B05-963C-0076CDF3F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4820-7ACD-474D-AC34-0610C2D512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0994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BD665-583F-5AD3-6612-97AA9C38B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AB70F-16E5-4950-B49E-5F2071EC0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82787-88A4-47D2-0024-14BB3695C4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DABBDA-6993-6255-2C20-821E0BF05A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3A5F34-134A-09B3-81F8-4F39B9877F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C92275-C831-0AE2-BD1B-945FBCB8B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B7B8-EB7D-4C20-9B61-5808B37A438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F00CAA-94AB-6D6A-8E95-DDC570F06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043CE5-B7F2-8F74-579B-9E1791A4A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4820-7ACD-474D-AC34-0610C2D512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274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0DD61-B425-6C79-6AEE-78B1EAEFE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2AEB80-3CF8-4EB9-03D0-7C68E9078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B7B8-EB7D-4C20-9B61-5808B37A438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EF7B5D-D21A-71DD-ADD1-8186F7940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74F0A-49DE-33C7-9AA2-88D02BFB7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4820-7ACD-474D-AC34-0610C2D512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83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A99103-518D-24B2-9FC1-573CA6525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B7B8-EB7D-4C20-9B61-5808B37A438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3456AC-EE4B-1FCC-8ED0-3A379C373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9151B6-2107-12E8-8471-DEAA5DED8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4820-7ACD-474D-AC34-0610C2D512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3870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0EB7F-0838-AE92-0A6C-C2533794D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3EF14-E089-1A0C-63ED-BAB5A9975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31E74E-7ECB-2E2A-F2CE-2AF13D5BD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005E37-B24C-DDB8-0DCD-B77161725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B7B8-EB7D-4C20-9B61-5808B37A438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B4DA33-1E1F-F091-DC89-5008DCED1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B3E170-6483-10CF-BA72-24A7950AA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4820-7ACD-474D-AC34-0610C2D512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3953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45769-7DFA-899B-0123-E3C5BE401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6B891-75BD-C907-3A5A-5E4EE2A7EA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C2C069-673E-FB1E-528E-828B70F5B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E064D7-709D-299C-7393-3C3912319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B7B8-EB7D-4C20-9B61-5808B37A438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8E3DE5-FC5E-D317-CAD3-BA9D3DF40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CFB599-ECC7-FBC1-D6B1-2C2A80A64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4820-7ACD-474D-AC34-0610C2D512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406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0D0DA1-7866-8E3E-CBD1-FD38D6FD8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81EB5C-002F-BB70-C962-72A937E69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60C10-367F-14E3-E7C7-F32D472DB3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CB7B8-EB7D-4C20-9B61-5808B37A438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50CCE-66B7-D46E-0FE6-C9E03ABE6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B165F-F73B-2CB9-9224-2BC350A650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B4820-7ACD-474D-AC34-0610C2D512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981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655CD-8209-5151-09DB-98A003600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84423"/>
          </a:xfrm>
        </p:spPr>
        <p:txBody>
          <a:bodyPr>
            <a:normAutofit/>
          </a:bodyPr>
          <a:lstStyle/>
          <a:p>
            <a:r>
              <a:rPr lang="en-US" sz="3200" dirty="0"/>
              <a:t>Name – </a:t>
            </a:r>
            <a:r>
              <a:rPr lang="en-US" sz="3200" b="1" dirty="0"/>
              <a:t>Md Mahfooz Alam Ansari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Student id - </a:t>
            </a:r>
            <a:r>
              <a:rPr lang="en-IN" sz="2800" b="0" i="0" dirty="0">
                <a:solidFill>
                  <a:srgbClr val="333333"/>
                </a:solidFill>
                <a:effectLst/>
                <a:latin typeface="Helvetica Neue"/>
              </a:rPr>
              <a:t>STU64bec89eb7f7e1690224798</a:t>
            </a:r>
            <a:endParaRPr lang="en-IN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12AAF4-9A7A-2695-4D2D-B0120CF891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619" y="3429000"/>
            <a:ext cx="11098635" cy="1828799"/>
          </a:xfrm>
        </p:spPr>
        <p:txBody>
          <a:bodyPr/>
          <a:lstStyle/>
          <a:p>
            <a:r>
              <a:rPr lang="en-IN" sz="2400" b="0" i="0" dirty="0">
                <a:solidFill>
                  <a:srgbClr val="333333"/>
                </a:solidFill>
                <a:effectLst/>
                <a:latin typeface="Helvetica Neue"/>
              </a:rPr>
              <a:t>Project -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P2 - </a:t>
            </a:r>
            <a:r>
              <a:rPr lang="en-US" sz="2000" b="1" i="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Power BI-Driven Exhaustive Analysis of Indian Agriculture Sector</a:t>
            </a:r>
            <a:endParaRPr lang="en-I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14953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26544-796C-9DBD-7DC4-9EE5539A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57150" h="38100" prst="hardEdge"/>
            </a:sp3d>
          </a:bodyPr>
          <a:lstStyle/>
          <a:p>
            <a:r>
              <a:rPr lang="en-US" sz="4000" b="1" dirty="0"/>
              <a:t>Top</a:t>
            </a:r>
            <a:r>
              <a:rPr lang="en-US" sz="4000" dirty="0"/>
              <a:t> 5 </a:t>
            </a:r>
            <a:r>
              <a:rPr lang="en-US" sz="40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Crops</a:t>
            </a:r>
            <a:r>
              <a:rPr lang="en-US" sz="4000" dirty="0"/>
              <a:t> </a:t>
            </a:r>
            <a:r>
              <a:rPr lang="en-US" sz="40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Production </a:t>
            </a:r>
            <a:r>
              <a:rPr lang="en-US" sz="4000" dirty="0"/>
              <a:t>using </a:t>
            </a:r>
            <a:r>
              <a:rPr lang="en-US" sz="4000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Stacked Bar Chart</a:t>
            </a:r>
            <a:endParaRPr lang="en-IN" sz="4000" dirty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EB7271-C0A3-AC8E-CE27-2F1BF145F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982" y="1892129"/>
            <a:ext cx="7822276" cy="424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642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6DF0E-419A-E9EB-4622-2FD01BC6D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r>
              <a:rPr lang="en-US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</a:t>
            </a:r>
            <a:r>
              <a:rPr lang="en-US" sz="4000" dirty="0"/>
              <a:t> 3 </a:t>
            </a:r>
            <a:r>
              <a:rPr lang="en-US" sz="40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States</a:t>
            </a:r>
            <a:r>
              <a:rPr lang="en-US" sz="4000" dirty="0"/>
              <a:t> by </a:t>
            </a:r>
            <a:r>
              <a:rPr lang="en-US" sz="4000" b="1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Production</a:t>
            </a:r>
            <a:r>
              <a:rPr lang="en-US" sz="4000" dirty="0"/>
              <a:t> Using </a:t>
            </a:r>
            <a:r>
              <a:rPr lang="en-US" sz="4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Funnel Chart</a:t>
            </a:r>
            <a:endParaRPr lang="en-IN" sz="40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EEBB01-5368-14D5-794F-843926B9BF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0392" y="1343486"/>
            <a:ext cx="8397063" cy="4351338"/>
          </a:xfrm>
        </p:spPr>
      </p:pic>
    </p:spTree>
    <p:extLst>
      <p:ext uri="{BB962C8B-B14F-4D97-AF65-F5344CB8AC3E}">
        <p14:creationId xmlns:p14="http://schemas.microsoft.com/office/powerpoint/2010/main" val="171172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69313-1D46-DDE9-562C-D8A893A3B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</a:t>
            </a:r>
            <a:r>
              <a:rPr lang="en-US" dirty="0"/>
              <a:t> 3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District</a:t>
            </a:r>
            <a:r>
              <a:rPr lang="en-US" dirty="0"/>
              <a:t> by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Production</a:t>
            </a:r>
            <a:r>
              <a:rPr lang="en-US" dirty="0"/>
              <a:t> Using </a:t>
            </a:r>
            <a:r>
              <a:rPr lang="en-US" b="1" i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Pie Chart </a:t>
            </a:r>
            <a:endParaRPr lang="en-IN" b="1" i="1" dirty="0">
              <a:solidFill>
                <a:srgbClr val="00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B80F10-EF43-0FEB-E963-4402FCE609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8332" y="1584556"/>
            <a:ext cx="7571466" cy="4351338"/>
          </a:xfrm>
        </p:spPr>
      </p:pic>
    </p:spTree>
    <p:extLst>
      <p:ext uri="{BB962C8B-B14F-4D97-AF65-F5344CB8AC3E}">
        <p14:creationId xmlns:p14="http://schemas.microsoft.com/office/powerpoint/2010/main" val="4001417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B87CA-65CA-E91A-F523-4AF3F3038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threePt" dir="t"/>
            </a:scene3d>
            <a:sp3d>
              <a:bevelB w="57150" h="38100" prst="artDeco"/>
            </a:sp3d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Bottom</a:t>
            </a:r>
            <a:r>
              <a:rPr lang="en-US" sz="4000" dirty="0"/>
              <a:t> 3</a:t>
            </a:r>
            <a:r>
              <a:rPr lang="en-US" sz="40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District </a:t>
            </a:r>
            <a:r>
              <a:rPr lang="en-US" sz="4000" dirty="0"/>
              <a:t>by </a:t>
            </a:r>
            <a:r>
              <a:rPr lang="en-US" sz="40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Production</a:t>
            </a:r>
            <a:r>
              <a:rPr lang="en-US" sz="4000" dirty="0"/>
              <a:t> Using Pie Chart </a:t>
            </a:r>
            <a:endParaRPr lang="en-IN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E16F6B-05E8-E154-F834-8345B030F4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2131" y="1825625"/>
            <a:ext cx="7747462" cy="4351338"/>
          </a:xfrm>
        </p:spPr>
      </p:pic>
    </p:spTree>
    <p:extLst>
      <p:ext uri="{BB962C8B-B14F-4D97-AF65-F5344CB8AC3E}">
        <p14:creationId xmlns:p14="http://schemas.microsoft.com/office/powerpoint/2010/main" val="1389122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EC44B-28B2-EC6A-7645-1ECA30942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r>
              <a:rPr lang="en-US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Prediction</a:t>
            </a:r>
            <a:r>
              <a:rPr lang="en-US" dirty="0"/>
              <a:t> of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Production</a:t>
            </a:r>
            <a:r>
              <a:rPr lang="en-US" dirty="0"/>
              <a:t> by 1 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year</a:t>
            </a:r>
            <a:endParaRPr lang="en-IN" b="1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84724E-38FE-EA56-6A74-2EDC5407B8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4740" y="1825625"/>
            <a:ext cx="6982519" cy="4351338"/>
          </a:xfrm>
        </p:spPr>
      </p:pic>
    </p:spTree>
    <p:extLst>
      <p:ext uri="{BB962C8B-B14F-4D97-AF65-F5344CB8AC3E}">
        <p14:creationId xmlns:p14="http://schemas.microsoft.com/office/powerpoint/2010/main" val="2196428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3A083-8808-DF05-8B62-25ABA30E2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Production</a:t>
            </a:r>
            <a:r>
              <a:rPr lang="en-US" dirty="0"/>
              <a:t> by each </a:t>
            </a:r>
            <a:r>
              <a:rPr lang="en-US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Crop</a:t>
            </a:r>
            <a:r>
              <a:rPr lang="en-US" dirty="0"/>
              <a:t>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Year</a:t>
            </a:r>
            <a:endParaRPr lang="en-IN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409E21-BABD-BB42-885E-1DDDEB79AC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4296" y="1825625"/>
            <a:ext cx="7003408" cy="4351338"/>
          </a:xfrm>
        </p:spPr>
      </p:pic>
    </p:spTree>
    <p:extLst>
      <p:ext uri="{BB962C8B-B14F-4D97-AF65-F5344CB8AC3E}">
        <p14:creationId xmlns:p14="http://schemas.microsoft.com/office/powerpoint/2010/main" val="2925299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FF867-E5C3-D6E2-4FEC-5300D7EA3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IN" b="1" i="1" dirty="0">
                <a:solidFill>
                  <a:schemeClr val="accent2">
                    <a:lumMod val="75000"/>
                  </a:schemeClr>
                </a:solidFill>
              </a:rPr>
              <a:t>Production</a:t>
            </a:r>
            <a:r>
              <a:rPr lang="en-IN" dirty="0"/>
              <a:t> by Each </a:t>
            </a:r>
            <a:r>
              <a:rPr lang="en-IN" b="1" dirty="0">
                <a:solidFill>
                  <a:srgbClr val="00FFCC"/>
                </a:solidFill>
              </a:rPr>
              <a:t>Season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BD76BB-3B7F-74F6-6FE6-AEBE772EDB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6865" y="1825625"/>
            <a:ext cx="7814784" cy="4351338"/>
          </a:xfrm>
        </p:spPr>
      </p:pic>
    </p:spTree>
    <p:extLst>
      <p:ext uri="{BB962C8B-B14F-4D97-AF65-F5344CB8AC3E}">
        <p14:creationId xmlns:p14="http://schemas.microsoft.com/office/powerpoint/2010/main" val="2245513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04E46-598F-AD35-BF9D-6A9BB8BFD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Production</a:t>
            </a:r>
            <a:r>
              <a:rPr lang="en-US" dirty="0"/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</a:t>
            </a:r>
            <a:r>
              <a:rPr lang="en-US" dirty="0"/>
              <a:t> for </a:t>
            </a:r>
            <a:r>
              <a:rPr lang="en-US" dirty="0">
                <a:solidFill>
                  <a:srgbClr val="FFC000"/>
                </a:solidFill>
              </a:rPr>
              <a:t>I</a:t>
            </a:r>
            <a:r>
              <a:rPr lang="en-US" dirty="0">
                <a:solidFill>
                  <a:schemeClr val="accent2"/>
                </a:solidFill>
              </a:rPr>
              <a:t>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di</a:t>
            </a:r>
            <a:r>
              <a:rPr lang="en-US" dirty="0">
                <a:solidFill>
                  <a:srgbClr val="00B050"/>
                </a:solidFill>
              </a:rPr>
              <a:t>a</a:t>
            </a:r>
            <a:r>
              <a:rPr lang="en-US" dirty="0">
                <a:solidFill>
                  <a:srgbClr val="FFC000"/>
                </a:solidFill>
              </a:rPr>
              <a:t>n</a:t>
            </a:r>
            <a:r>
              <a:rPr lang="en-US" dirty="0"/>
              <a:t> </a:t>
            </a:r>
            <a:r>
              <a:rPr lang="en-US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Crops</a:t>
            </a:r>
            <a:endParaRPr lang="en-IN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65E39F-7371-D77C-001E-CC2781C7ED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6404" y="1833576"/>
            <a:ext cx="7852484" cy="4416149"/>
          </a:xfrm>
        </p:spPr>
      </p:pic>
    </p:spTree>
    <p:extLst>
      <p:ext uri="{BB962C8B-B14F-4D97-AF65-F5344CB8AC3E}">
        <p14:creationId xmlns:p14="http://schemas.microsoft.com/office/powerpoint/2010/main" val="2707534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76</Words>
  <Application>Microsoft Office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Helvetica Neue</vt:lpstr>
      <vt:lpstr>Office Theme</vt:lpstr>
      <vt:lpstr>Name – Md Mahfooz Alam Ansari  Student id - STU64bec89eb7f7e1690224798</vt:lpstr>
      <vt:lpstr>Top 5 Crops Production using Stacked Bar Chart</vt:lpstr>
      <vt:lpstr>Top 3 States by Production Using Funnel Chart</vt:lpstr>
      <vt:lpstr>Top 3 District by Production Using Pie Chart </vt:lpstr>
      <vt:lpstr>Bottom 3 District by Production Using Pie Chart </vt:lpstr>
      <vt:lpstr>Prediction of Production by 1 year</vt:lpstr>
      <vt:lpstr>Production by each Crop Year</vt:lpstr>
      <vt:lpstr>Production by Each Season</vt:lpstr>
      <vt:lpstr>Production Analysis for Indian Crops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– Md Mahfooz Alam Ansari  Student id - STU64bec89eb7f7e1690224798</dc:title>
  <dc:creator>Mahfooz Ansari</dc:creator>
  <cp:lastModifiedBy>Mahfooz Ansari</cp:lastModifiedBy>
  <cp:revision>3</cp:revision>
  <dcterms:created xsi:type="dcterms:W3CDTF">2024-03-16T07:41:56Z</dcterms:created>
  <dcterms:modified xsi:type="dcterms:W3CDTF">2024-03-16T18:09:45Z</dcterms:modified>
</cp:coreProperties>
</file>