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image" Target="../media/image9.jpeg"/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9C5144-BC4C-4C3D-B666-8E59ED4C7AC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9F302D-A888-4212-B91A-E80CE460C435}">
      <dgm:prSet/>
      <dgm:spPr/>
      <dgm:t>
        <a:bodyPr/>
        <a:lstStyle/>
        <a:p>
          <a:r>
            <a:rPr lang="en-US" b="1"/>
            <a:t>Project Overview:</a:t>
          </a:r>
          <a:endParaRPr lang="en-US"/>
        </a:p>
      </dgm:t>
    </dgm:pt>
    <dgm:pt modelId="{E872B725-A97C-4059-9D5B-42D9A58D9077}" cxnId="{1B5009A8-478C-4987-BF0D-7C0907B0F7AF}" type="parTrans">
      <dgm:prSet/>
      <dgm:spPr/>
      <dgm:t>
        <a:bodyPr/>
        <a:lstStyle/>
        <a:p>
          <a:endParaRPr lang="en-US"/>
        </a:p>
      </dgm:t>
    </dgm:pt>
    <dgm:pt modelId="{57682B5E-FFCA-4A1B-9941-248475490466}" cxnId="{1B5009A8-478C-4987-BF0D-7C0907B0F7AF}" type="sibTrans">
      <dgm:prSet/>
      <dgm:spPr/>
      <dgm:t>
        <a:bodyPr/>
        <a:lstStyle/>
        <a:p>
          <a:endParaRPr lang="en-US"/>
        </a:p>
      </dgm:t>
    </dgm:pt>
    <dgm:pt modelId="{6CB76BF7-BA00-4338-BF5D-E60A2C91B99B}">
      <dgm:prSet/>
      <dgm:spPr/>
      <dgm:t>
        <a:bodyPr/>
        <a:lstStyle/>
        <a:p>
          <a:r>
            <a:rPr lang="en-US"/>
            <a:t>Interactive Sudoku game developed using C++ and SFML.</a:t>
          </a:r>
        </a:p>
      </dgm:t>
    </dgm:pt>
    <dgm:pt modelId="{8F525D67-64F5-4A68-ABCB-390E883C4745}" cxnId="{2618AC53-3C85-4B33-A858-AC0B1425B767}" type="parTrans">
      <dgm:prSet/>
      <dgm:spPr/>
      <dgm:t>
        <a:bodyPr/>
        <a:lstStyle/>
        <a:p>
          <a:endParaRPr lang="en-US"/>
        </a:p>
      </dgm:t>
    </dgm:pt>
    <dgm:pt modelId="{20F027D4-0932-4742-9367-20F8F04EFCCE}" cxnId="{2618AC53-3C85-4B33-A858-AC0B1425B767}" type="sibTrans">
      <dgm:prSet/>
      <dgm:spPr/>
      <dgm:t>
        <a:bodyPr/>
        <a:lstStyle/>
        <a:p>
          <a:endParaRPr lang="en-US"/>
        </a:p>
      </dgm:t>
    </dgm:pt>
    <dgm:pt modelId="{B733EF02-33AE-4881-990F-351D9DD57728}">
      <dgm:prSet/>
      <dgm:spPr/>
      <dgm:t>
        <a:bodyPr/>
        <a:lstStyle/>
        <a:p>
          <a:r>
            <a:rPr lang="en-US"/>
            <a:t>Features multiple Sudoku variations and difficulty levels.</a:t>
          </a:r>
        </a:p>
      </dgm:t>
    </dgm:pt>
    <dgm:pt modelId="{2F6F093D-FD0C-434A-951C-B29B0B9B9D4F}" cxnId="{2E99B8DA-3571-4EBB-A1CF-882B004B89E3}" type="parTrans">
      <dgm:prSet/>
      <dgm:spPr/>
      <dgm:t>
        <a:bodyPr/>
        <a:lstStyle/>
        <a:p>
          <a:endParaRPr lang="en-US"/>
        </a:p>
      </dgm:t>
    </dgm:pt>
    <dgm:pt modelId="{06C81147-9D34-46A8-8EDF-8E1865C4CEC5}" cxnId="{2E99B8DA-3571-4EBB-A1CF-882B004B89E3}" type="sibTrans">
      <dgm:prSet/>
      <dgm:spPr/>
      <dgm:t>
        <a:bodyPr/>
        <a:lstStyle/>
        <a:p>
          <a:endParaRPr lang="en-US"/>
        </a:p>
      </dgm:t>
    </dgm:pt>
    <dgm:pt modelId="{C909201C-7C6A-4963-9436-FEF70A750071}">
      <dgm:prSet/>
      <dgm:spPr/>
      <dgm:t>
        <a:bodyPr/>
        <a:lstStyle/>
        <a:p>
          <a:r>
            <a:rPr lang="en-US"/>
            <a:t>Provides an engaging and user-friendly gaming experience.</a:t>
          </a:r>
        </a:p>
      </dgm:t>
    </dgm:pt>
    <dgm:pt modelId="{0D3DAC9E-55FC-4476-917E-D7D4F9934540}" cxnId="{52A85AEC-5D14-417E-8444-E29EE4DFCAB2}" type="parTrans">
      <dgm:prSet/>
      <dgm:spPr/>
      <dgm:t>
        <a:bodyPr/>
        <a:lstStyle/>
        <a:p>
          <a:endParaRPr lang="en-US"/>
        </a:p>
      </dgm:t>
    </dgm:pt>
    <dgm:pt modelId="{C6F61F3E-A604-4B0C-82C5-8B209BD2F73F}" cxnId="{52A85AEC-5D14-417E-8444-E29EE4DFCAB2}" type="sibTrans">
      <dgm:prSet/>
      <dgm:spPr/>
      <dgm:t>
        <a:bodyPr/>
        <a:lstStyle/>
        <a:p>
          <a:endParaRPr lang="en-US"/>
        </a:p>
      </dgm:t>
    </dgm:pt>
    <dgm:pt modelId="{2A65EC63-67CA-428A-89CA-4750B77DD1F0}">
      <dgm:prSet/>
      <dgm:spPr/>
      <dgm:t>
        <a:bodyPr/>
        <a:lstStyle/>
        <a:p>
          <a:r>
            <a:rPr lang="en-US" b="1"/>
            <a:t>Objectives:</a:t>
          </a:r>
          <a:endParaRPr lang="en-US"/>
        </a:p>
      </dgm:t>
    </dgm:pt>
    <dgm:pt modelId="{19CF4792-0A0B-41F9-8244-918A931E7C10}" cxnId="{541508A1-3F3A-4442-9894-381D446C7FD9}" type="parTrans">
      <dgm:prSet/>
      <dgm:spPr/>
      <dgm:t>
        <a:bodyPr/>
        <a:lstStyle/>
        <a:p>
          <a:endParaRPr lang="en-US"/>
        </a:p>
      </dgm:t>
    </dgm:pt>
    <dgm:pt modelId="{25C1B590-986B-419D-85B4-E2AF297A2821}" cxnId="{541508A1-3F3A-4442-9894-381D446C7FD9}" type="sibTrans">
      <dgm:prSet/>
      <dgm:spPr/>
      <dgm:t>
        <a:bodyPr/>
        <a:lstStyle/>
        <a:p>
          <a:endParaRPr lang="en-US"/>
        </a:p>
      </dgm:t>
    </dgm:pt>
    <dgm:pt modelId="{54C9A117-3F1B-4CA1-BA76-7A3553DCECE0}">
      <dgm:prSet/>
      <dgm:spPr/>
      <dgm:t>
        <a:bodyPr/>
        <a:lstStyle/>
        <a:p>
          <a:r>
            <a:rPr lang="en-US"/>
            <a:t>Develop an intuitive UI using SFML.</a:t>
          </a:r>
        </a:p>
      </dgm:t>
    </dgm:pt>
    <dgm:pt modelId="{061952E0-64FF-4601-85EC-EFAA2C209D9A}" cxnId="{BF928C78-B87F-40CA-87D3-EAFBF3A18EED}" type="parTrans">
      <dgm:prSet/>
      <dgm:spPr/>
      <dgm:t>
        <a:bodyPr/>
        <a:lstStyle/>
        <a:p>
          <a:endParaRPr lang="en-US"/>
        </a:p>
      </dgm:t>
    </dgm:pt>
    <dgm:pt modelId="{2FFCA407-5EFA-422D-A192-BF65C62BF166}" cxnId="{BF928C78-B87F-40CA-87D3-EAFBF3A18EED}" type="sibTrans">
      <dgm:prSet/>
      <dgm:spPr/>
      <dgm:t>
        <a:bodyPr/>
        <a:lstStyle/>
        <a:p>
          <a:endParaRPr lang="en-US"/>
        </a:p>
      </dgm:t>
    </dgm:pt>
    <dgm:pt modelId="{21ACDD37-30CD-4642-84DF-1CE1DA5C9627}">
      <dgm:prSet/>
      <dgm:spPr/>
      <dgm:t>
        <a:bodyPr/>
        <a:lstStyle/>
        <a:p>
          <a:r>
            <a:rPr lang="en-US"/>
            <a:t>Implement traditional and advanced Sudoku variants.</a:t>
          </a:r>
        </a:p>
      </dgm:t>
    </dgm:pt>
    <dgm:pt modelId="{9D3D75A6-6DAC-4C88-8C27-B5094E5713F9}" cxnId="{6A6A1778-D76D-41E8-86C6-0E2247BEF2A1}" type="parTrans">
      <dgm:prSet/>
      <dgm:spPr/>
      <dgm:t>
        <a:bodyPr/>
        <a:lstStyle/>
        <a:p>
          <a:endParaRPr lang="en-US"/>
        </a:p>
      </dgm:t>
    </dgm:pt>
    <dgm:pt modelId="{E5B80375-BBF5-4F5D-9E2B-7D3E5E8A6BAD}" cxnId="{6A6A1778-D76D-41E8-86C6-0E2247BEF2A1}" type="sibTrans">
      <dgm:prSet/>
      <dgm:spPr/>
      <dgm:t>
        <a:bodyPr/>
        <a:lstStyle/>
        <a:p>
          <a:endParaRPr lang="en-US"/>
        </a:p>
      </dgm:t>
    </dgm:pt>
    <dgm:pt modelId="{13252816-7E97-465A-AB6A-061B2F893CCB}">
      <dgm:prSet/>
      <dgm:spPr/>
      <dgm:t>
        <a:bodyPr/>
        <a:lstStyle/>
        <a:p>
          <a:r>
            <a:rPr lang="en-US"/>
            <a:t>Provide key features like hints, scoring, and save/load functionality.</a:t>
          </a:r>
        </a:p>
      </dgm:t>
    </dgm:pt>
    <dgm:pt modelId="{87586968-2895-4804-8909-07B906EB3738}" cxnId="{DD0ADB04-374A-4E91-97FA-32DD2A8EF40A}" type="parTrans">
      <dgm:prSet/>
      <dgm:spPr/>
      <dgm:t>
        <a:bodyPr/>
        <a:lstStyle/>
        <a:p>
          <a:endParaRPr lang="en-US"/>
        </a:p>
      </dgm:t>
    </dgm:pt>
    <dgm:pt modelId="{2A7F5DE0-9D05-4754-B613-449EED3FE46B}" cxnId="{DD0ADB04-374A-4E91-97FA-32DD2A8EF40A}" type="sibTrans">
      <dgm:prSet/>
      <dgm:spPr/>
      <dgm:t>
        <a:bodyPr/>
        <a:lstStyle/>
        <a:p>
          <a:endParaRPr lang="en-US"/>
        </a:p>
      </dgm:t>
    </dgm:pt>
    <dgm:pt modelId="{26D5949A-79AD-4DDA-B370-D8E06FE6F960}">
      <dgm:prSet/>
      <dgm:spPr/>
      <dgm:t>
        <a:bodyPr/>
        <a:lstStyle/>
        <a:p>
          <a:r>
            <a:rPr lang="en-US"/>
            <a:t>Optimize performance for seamless gameplay.</a:t>
          </a:r>
        </a:p>
      </dgm:t>
    </dgm:pt>
    <dgm:pt modelId="{97D79656-985A-422E-9A4B-8C6D9187CFBF}" cxnId="{BAD1897D-21CE-4E5A-B221-EF62D2190CA2}" type="parTrans">
      <dgm:prSet/>
      <dgm:spPr/>
      <dgm:t>
        <a:bodyPr/>
        <a:lstStyle/>
        <a:p>
          <a:endParaRPr lang="en-US"/>
        </a:p>
      </dgm:t>
    </dgm:pt>
    <dgm:pt modelId="{44EA09A3-0DD2-4EE6-9808-32DECF8BDCB3}" cxnId="{BAD1897D-21CE-4E5A-B221-EF62D2190CA2}" type="sibTrans">
      <dgm:prSet/>
      <dgm:spPr/>
      <dgm:t>
        <a:bodyPr/>
        <a:lstStyle/>
        <a:p>
          <a:endParaRPr lang="en-US"/>
        </a:p>
      </dgm:t>
    </dgm:pt>
    <dgm:pt modelId="{B2D2DDCC-58E0-4407-85FD-48A6A576AFA2}" type="pres">
      <dgm:prSet presAssocID="{F09C5144-BC4C-4C3D-B666-8E59ED4C7ACE}" presName="Name0" presStyleCnt="0">
        <dgm:presLayoutVars>
          <dgm:dir/>
          <dgm:animLvl val="lvl"/>
          <dgm:resizeHandles val="exact"/>
        </dgm:presLayoutVars>
      </dgm:prSet>
      <dgm:spPr/>
    </dgm:pt>
    <dgm:pt modelId="{F5D7F852-D622-4973-9F21-E7CB4DB1B9E2}" type="pres">
      <dgm:prSet presAssocID="{D49F302D-A888-4212-B91A-E80CE460C435}" presName="composite" presStyleCnt="0"/>
      <dgm:spPr/>
    </dgm:pt>
    <dgm:pt modelId="{1B9EFE9B-0CE5-4C1E-B3A7-F311FB759D4E}" type="pres">
      <dgm:prSet presAssocID="{D49F302D-A888-4212-B91A-E80CE460C43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8EF890D-5898-4B9D-832E-CCC8ADD80A83}" type="pres">
      <dgm:prSet presAssocID="{D49F302D-A888-4212-B91A-E80CE460C435}" presName="desTx" presStyleLbl="alignAccFollowNode1" presStyleIdx="0" presStyleCnt="2">
        <dgm:presLayoutVars>
          <dgm:bulletEnabled val="1"/>
        </dgm:presLayoutVars>
      </dgm:prSet>
      <dgm:spPr/>
    </dgm:pt>
    <dgm:pt modelId="{42A6E99C-E7E5-409C-B3E7-19894BC558A4}" type="pres">
      <dgm:prSet presAssocID="{57682B5E-FFCA-4A1B-9941-248475490466}" presName="space" presStyleCnt="0"/>
      <dgm:spPr/>
    </dgm:pt>
    <dgm:pt modelId="{8A9F0A93-3018-4A84-895D-9A49CA41170A}" type="pres">
      <dgm:prSet presAssocID="{2A65EC63-67CA-428A-89CA-4750B77DD1F0}" presName="composite" presStyleCnt="0"/>
      <dgm:spPr/>
    </dgm:pt>
    <dgm:pt modelId="{CCB255C9-3D05-4EED-ACF6-7DF964F457EB}" type="pres">
      <dgm:prSet presAssocID="{2A65EC63-67CA-428A-89CA-4750B77DD1F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A54F104-0680-488C-9F13-91010D5E40B3}" type="pres">
      <dgm:prSet presAssocID="{2A65EC63-67CA-428A-89CA-4750B77DD1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D0ADB04-374A-4E91-97FA-32DD2A8EF40A}" srcId="{2A65EC63-67CA-428A-89CA-4750B77DD1F0}" destId="{13252816-7E97-465A-AB6A-061B2F893CCB}" srcOrd="2" destOrd="0" parTransId="{87586968-2895-4804-8909-07B906EB3738}" sibTransId="{2A7F5DE0-9D05-4754-B613-449EED3FE46B}"/>
    <dgm:cxn modelId="{0515FF10-B835-4D37-9875-988CE2955A70}" type="presOf" srcId="{6CB76BF7-BA00-4338-BF5D-E60A2C91B99B}" destId="{A8EF890D-5898-4B9D-832E-CCC8ADD80A83}" srcOrd="0" destOrd="0" presId="urn:microsoft.com/office/officeart/2005/8/layout/hList1"/>
    <dgm:cxn modelId="{65AB4E2A-AA94-4136-A03B-F483239970A6}" type="presOf" srcId="{D49F302D-A888-4212-B91A-E80CE460C435}" destId="{1B9EFE9B-0CE5-4C1E-B3A7-F311FB759D4E}" srcOrd="0" destOrd="0" presId="urn:microsoft.com/office/officeart/2005/8/layout/hList1"/>
    <dgm:cxn modelId="{53E2DE3D-BC33-4B0D-9FAD-50B4C344B9C8}" type="presOf" srcId="{21ACDD37-30CD-4642-84DF-1CE1DA5C9627}" destId="{EA54F104-0680-488C-9F13-91010D5E40B3}" srcOrd="0" destOrd="1" presId="urn:microsoft.com/office/officeart/2005/8/layout/hList1"/>
    <dgm:cxn modelId="{F5A10662-883A-441F-AC55-174FB2DA71F7}" type="presOf" srcId="{26D5949A-79AD-4DDA-B370-D8E06FE6F960}" destId="{EA54F104-0680-488C-9F13-91010D5E40B3}" srcOrd="0" destOrd="3" presId="urn:microsoft.com/office/officeart/2005/8/layout/hList1"/>
    <dgm:cxn modelId="{DC327853-058E-4127-8204-EB462ACB2C52}" type="presOf" srcId="{C909201C-7C6A-4963-9436-FEF70A750071}" destId="{A8EF890D-5898-4B9D-832E-CCC8ADD80A83}" srcOrd="0" destOrd="2" presId="urn:microsoft.com/office/officeart/2005/8/layout/hList1"/>
    <dgm:cxn modelId="{2618AC53-3C85-4B33-A858-AC0B1425B767}" srcId="{D49F302D-A888-4212-B91A-E80CE460C435}" destId="{6CB76BF7-BA00-4338-BF5D-E60A2C91B99B}" srcOrd="0" destOrd="0" parTransId="{8F525D67-64F5-4A68-ABCB-390E883C4745}" sibTransId="{20F027D4-0932-4742-9367-20F8F04EFCCE}"/>
    <dgm:cxn modelId="{B2DD7277-FB76-472E-B5FE-8D04CC4457A0}" type="presOf" srcId="{B733EF02-33AE-4881-990F-351D9DD57728}" destId="{A8EF890D-5898-4B9D-832E-CCC8ADD80A83}" srcOrd="0" destOrd="1" presId="urn:microsoft.com/office/officeart/2005/8/layout/hList1"/>
    <dgm:cxn modelId="{6A6A1778-D76D-41E8-86C6-0E2247BEF2A1}" srcId="{2A65EC63-67CA-428A-89CA-4750B77DD1F0}" destId="{21ACDD37-30CD-4642-84DF-1CE1DA5C9627}" srcOrd="1" destOrd="0" parTransId="{9D3D75A6-6DAC-4C88-8C27-B5094E5713F9}" sibTransId="{E5B80375-BBF5-4F5D-9E2B-7D3E5E8A6BAD}"/>
    <dgm:cxn modelId="{BF928C78-B87F-40CA-87D3-EAFBF3A18EED}" srcId="{2A65EC63-67CA-428A-89CA-4750B77DD1F0}" destId="{54C9A117-3F1B-4CA1-BA76-7A3553DCECE0}" srcOrd="0" destOrd="0" parTransId="{061952E0-64FF-4601-85EC-EFAA2C209D9A}" sibTransId="{2FFCA407-5EFA-422D-A192-BF65C62BF166}"/>
    <dgm:cxn modelId="{BAD1897D-21CE-4E5A-B221-EF62D2190CA2}" srcId="{2A65EC63-67CA-428A-89CA-4750B77DD1F0}" destId="{26D5949A-79AD-4DDA-B370-D8E06FE6F960}" srcOrd="3" destOrd="0" parTransId="{97D79656-985A-422E-9A4B-8C6D9187CFBF}" sibTransId="{44EA09A3-0DD2-4EE6-9808-32DECF8BDCB3}"/>
    <dgm:cxn modelId="{4DFBBF81-FFB7-4F7D-B0CB-3B9C754E7576}" type="presOf" srcId="{F09C5144-BC4C-4C3D-B666-8E59ED4C7ACE}" destId="{B2D2DDCC-58E0-4407-85FD-48A6A576AFA2}" srcOrd="0" destOrd="0" presId="urn:microsoft.com/office/officeart/2005/8/layout/hList1"/>
    <dgm:cxn modelId="{DA45439B-A91E-4402-AE04-D932A3E9E8B5}" type="presOf" srcId="{13252816-7E97-465A-AB6A-061B2F893CCB}" destId="{EA54F104-0680-488C-9F13-91010D5E40B3}" srcOrd="0" destOrd="2" presId="urn:microsoft.com/office/officeart/2005/8/layout/hList1"/>
    <dgm:cxn modelId="{541508A1-3F3A-4442-9894-381D446C7FD9}" srcId="{F09C5144-BC4C-4C3D-B666-8E59ED4C7ACE}" destId="{2A65EC63-67CA-428A-89CA-4750B77DD1F0}" srcOrd="1" destOrd="0" parTransId="{19CF4792-0A0B-41F9-8244-918A931E7C10}" sibTransId="{25C1B590-986B-419D-85B4-E2AF297A2821}"/>
    <dgm:cxn modelId="{1B5009A8-478C-4987-BF0D-7C0907B0F7AF}" srcId="{F09C5144-BC4C-4C3D-B666-8E59ED4C7ACE}" destId="{D49F302D-A888-4212-B91A-E80CE460C435}" srcOrd="0" destOrd="0" parTransId="{E872B725-A97C-4059-9D5B-42D9A58D9077}" sibTransId="{57682B5E-FFCA-4A1B-9941-248475490466}"/>
    <dgm:cxn modelId="{2E99B8DA-3571-4EBB-A1CF-882B004B89E3}" srcId="{D49F302D-A888-4212-B91A-E80CE460C435}" destId="{B733EF02-33AE-4881-990F-351D9DD57728}" srcOrd="1" destOrd="0" parTransId="{2F6F093D-FD0C-434A-951C-B29B0B9B9D4F}" sibTransId="{06C81147-9D34-46A8-8EDF-8E1865C4CEC5}"/>
    <dgm:cxn modelId="{522D12E9-3351-4CD9-929D-EF5BEB4F4930}" type="presOf" srcId="{54C9A117-3F1B-4CA1-BA76-7A3553DCECE0}" destId="{EA54F104-0680-488C-9F13-91010D5E40B3}" srcOrd="0" destOrd="0" presId="urn:microsoft.com/office/officeart/2005/8/layout/hList1"/>
    <dgm:cxn modelId="{52A85AEC-5D14-417E-8444-E29EE4DFCAB2}" srcId="{D49F302D-A888-4212-B91A-E80CE460C435}" destId="{C909201C-7C6A-4963-9436-FEF70A750071}" srcOrd="2" destOrd="0" parTransId="{0D3DAC9E-55FC-4476-917E-D7D4F9934540}" sibTransId="{C6F61F3E-A604-4B0C-82C5-8B209BD2F73F}"/>
    <dgm:cxn modelId="{932CA2F6-865E-4B2E-BE78-80ED7138DDCD}" type="presOf" srcId="{2A65EC63-67CA-428A-89CA-4750B77DD1F0}" destId="{CCB255C9-3D05-4EED-ACF6-7DF964F457EB}" srcOrd="0" destOrd="0" presId="urn:microsoft.com/office/officeart/2005/8/layout/hList1"/>
    <dgm:cxn modelId="{9D0E5E9D-2CA2-4A89-9E34-BF25B349485C}" type="presParOf" srcId="{B2D2DDCC-58E0-4407-85FD-48A6A576AFA2}" destId="{F5D7F852-D622-4973-9F21-E7CB4DB1B9E2}" srcOrd="0" destOrd="0" presId="urn:microsoft.com/office/officeart/2005/8/layout/hList1"/>
    <dgm:cxn modelId="{733B46E6-1623-4AD2-9143-88E9C451FBBA}" type="presParOf" srcId="{F5D7F852-D622-4973-9F21-E7CB4DB1B9E2}" destId="{1B9EFE9B-0CE5-4C1E-B3A7-F311FB759D4E}" srcOrd="0" destOrd="0" presId="urn:microsoft.com/office/officeart/2005/8/layout/hList1"/>
    <dgm:cxn modelId="{C004026D-E3CB-4E27-8EA2-FBC6F93651D0}" type="presParOf" srcId="{F5D7F852-D622-4973-9F21-E7CB4DB1B9E2}" destId="{A8EF890D-5898-4B9D-832E-CCC8ADD80A83}" srcOrd="1" destOrd="0" presId="urn:microsoft.com/office/officeart/2005/8/layout/hList1"/>
    <dgm:cxn modelId="{2E2D28DD-A7F0-4D69-BE24-91C79B82738F}" type="presParOf" srcId="{B2D2DDCC-58E0-4407-85FD-48A6A576AFA2}" destId="{42A6E99C-E7E5-409C-B3E7-19894BC558A4}" srcOrd="1" destOrd="0" presId="urn:microsoft.com/office/officeart/2005/8/layout/hList1"/>
    <dgm:cxn modelId="{B53683D5-14FF-49BE-82AC-B121067D76E8}" type="presParOf" srcId="{B2D2DDCC-58E0-4407-85FD-48A6A576AFA2}" destId="{8A9F0A93-3018-4A84-895D-9A49CA41170A}" srcOrd="2" destOrd="0" presId="urn:microsoft.com/office/officeart/2005/8/layout/hList1"/>
    <dgm:cxn modelId="{1F412396-2B94-414A-A7FE-03B5710200D5}" type="presParOf" srcId="{8A9F0A93-3018-4A84-895D-9A49CA41170A}" destId="{CCB255C9-3D05-4EED-ACF6-7DF964F457EB}" srcOrd="0" destOrd="0" presId="urn:microsoft.com/office/officeart/2005/8/layout/hList1"/>
    <dgm:cxn modelId="{AD00FBDF-1593-4D51-ACA1-8AE254952423}" type="presParOf" srcId="{8A9F0A93-3018-4A84-895D-9A49CA41170A}" destId="{EA54F104-0680-488C-9F13-91010D5E40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2923F6-1F97-4B68-BAC9-EF3861788E5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5D842C-84E1-46F2-BE79-560F7903F4DA}">
      <dgm:prSet/>
      <dgm:spPr/>
      <dgm:t>
        <a:bodyPr/>
        <a:lstStyle/>
        <a:p>
          <a:r>
            <a:rPr lang="en-US"/>
            <a:t>A logic-based number puzzle requiring players to fill a 9x9 grid.</a:t>
          </a:r>
        </a:p>
      </dgm:t>
    </dgm:pt>
    <dgm:pt modelId="{3647BFAF-ADA4-42F7-8C68-21A5FD71EC6C}" cxnId="{0D3E5D55-1504-467B-B53A-EFB8B4408828}" type="parTrans">
      <dgm:prSet/>
      <dgm:spPr/>
      <dgm:t>
        <a:bodyPr/>
        <a:lstStyle/>
        <a:p>
          <a:endParaRPr lang="en-US"/>
        </a:p>
      </dgm:t>
    </dgm:pt>
    <dgm:pt modelId="{9C8AABD3-D74F-4834-8A84-09DEB3513672}" cxnId="{0D3E5D55-1504-467B-B53A-EFB8B4408828}" type="sibTrans">
      <dgm:prSet/>
      <dgm:spPr/>
      <dgm:t>
        <a:bodyPr/>
        <a:lstStyle/>
        <a:p>
          <a:endParaRPr lang="en-US"/>
        </a:p>
      </dgm:t>
    </dgm:pt>
    <dgm:pt modelId="{C91201C0-9F2F-46EF-8F7C-91536D536F5A}">
      <dgm:prSet/>
      <dgm:spPr/>
      <dgm:t>
        <a:bodyPr/>
        <a:lstStyle/>
        <a:p>
          <a:r>
            <a:rPr lang="en-US" b="1"/>
            <a:t>Rules:</a:t>
          </a:r>
          <a:endParaRPr lang="en-US"/>
        </a:p>
      </dgm:t>
    </dgm:pt>
    <dgm:pt modelId="{DC285AB9-0688-4A03-9519-C809889507DF}" cxnId="{ED802B75-D6B1-45C3-809B-FDC4C6FF4A11}" type="parTrans">
      <dgm:prSet/>
      <dgm:spPr/>
      <dgm:t>
        <a:bodyPr/>
        <a:lstStyle/>
        <a:p>
          <a:endParaRPr lang="en-US"/>
        </a:p>
      </dgm:t>
    </dgm:pt>
    <dgm:pt modelId="{31F49EA8-F440-4CB1-809D-1AC592D7EFCF}" cxnId="{ED802B75-D6B1-45C3-809B-FDC4C6FF4A11}" type="sibTrans">
      <dgm:prSet/>
      <dgm:spPr/>
      <dgm:t>
        <a:bodyPr/>
        <a:lstStyle/>
        <a:p>
          <a:endParaRPr lang="en-US"/>
        </a:p>
      </dgm:t>
    </dgm:pt>
    <dgm:pt modelId="{217E82C1-65D7-4F1F-ADD7-7A3F1619987C}">
      <dgm:prSet/>
      <dgm:spPr/>
      <dgm:t>
        <a:bodyPr/>
        <a:lstStyle/>
        <a:p>
          <a:r>
            <a:rPr lang="en-US"/>
            <a:t>Each row, column, and 3x3 subgrid must contain numbers 1-9 without repetition.</a:t>
          </a:r>
        </a:p>
      </dgm:t>
    </dgm:pt>
    <dgm:pt modelId="{60F37DFF-D49A-4965-9EE2-E8B2C0C5CCAC}" cxnId="{7D850DE0-241F-4140-89D2-E38099D2A9BA}" type="parTrans">
      <dgm:prSet/>
      <dgm:spPr/>
      <dgm:t>
        <a:bodyPr/>
        <a:lstStyle/>
        <a:p>
          <a:endParaRPr lang="en-US"/>
        </a:p>
      </dgm:t>
    </dgm:pt>
    <dgm:pt modelId="{EF4920AB-DEF3-4108-A0FC-5C2E551C0661}" cxnId="{7D850DE0-241F-4140-89D2-E38099D2A9BA}" type="sibTrans">
      <dgm:prSet/>
      <dgm:spPr/>
      <dgm:t>
        <a:bodyPr/>
        <a:lstStyle/>
        <a:p>
          <a:endParaRPr lang="en-US"/>
        </a:p>
      </dgm:t>
    </dgm:pt>
    <dgm:pt modelId="{C6DDCAB0-6523-446A-B830-D879614B1D26}">
      <dgm:prSet/>
      <dgm:spPr/>
      <dgm:t>
        <a:bodyPr/>
        <a:lstStyle/>
        <a:p>
          <a:r>
            <a:rPr lang="en-US"/>
            <a:t>Some numbers are pre-filled as clues.</a:t>
          </a:r>
        </a:p>
      </dgm:t>
    </dgm:pt>
    <dgm:pt modelId="{650AB5B4-4E11-4460-87E9-9919EB63D9E7}" cxnId="{40772FBB-3C43-44BF-80A1-3E0974190B50}" type="parTrans">
      <dgm:prSet/>
      <dgm:spPr/>
      <dgm:t>
        <a:bodyPr/>
        <a:lstStyle/>
        <a:p>
          <a:endParaRPr lang="en-US"/>
        </a:p>
      </dgm:t>
    </dgm:pt>
    <dgm:pt modelId="{B5A4582F-848D-460A-BDCA-60312ED3BE5C}" cxnId="{40772FBB-3C43-44BF-80A1-3E0974190B50}" type="sibTrans">
      <dgm:prSet/>
      <dgm:spPr/>
      <dgm:t>
        <a:bodyPr/>
        <a:lstStyle/>
        <a:p>
          <a:endParaRPr lang="en-US"/>
        </a:p>
      </dgm:t>
    </dgm:pt>
    <dgm:pt modelId="{821697E3-3108-48DA-8524-EC26F8CF675E}">
      <dgm:prSet/>
      <dgm:spPr/>
      <dgm:t>
        <a:bodyPr/>
        <a:lstStyle/>
        <a:p>
          <a:r>
            <a:rPr lang="en-US"/>
            <a:t>Players solve the puzzle through logical deduction.</a:t>
          </a:r>
        </a:p>
      </dgm:t>
    </dgm:pt>
    <dgm:pt modelId="{DDB4DED7-CE23-4F29-A8CD-A639D1558809}" cxnId="{2A2E8E43-8176-4C46-8CB5-20ABA7A93EB0}" type="parTrans">
      <dgm:prSet/>
      <dgm:spPr/>
      <dgm:t>
        <a:bodyPr/>
        <a:lstStyle/>
        <a:p>
          <a:endParaRPr lang="en-US"/>
        </a:p>
      </dgm:t>
    </dgm:pt>
    <dgm:pt modelId="{66C3F633-9924-4928-9F83-A9C3998DDBB8}" cxnId="{2A2E8E43-8176-4C46-8CB5-20ABA7A93EB0}" type="sibTrans">
      <dgm:prSet/>
      <dgm:spPr/>
      <dgm:t>
        <a:bodyPr/>
        <a:lstStyle/>
        <a:p>
          <a:endParaRPr lang="en-US"/>
        </a:p>
      </dgm:t>
    </dgm:pt>
    <dgm:pt modelId="{27A93713-69D7-4694-B5C8-F322777E00FD}" type="pres">
      <dgm:prSet presAssocID="{CE2923F6-1F97-4B68-BAC9-EF3861788E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E353AF1-F50E-4F1F-AB4F-245C4E48E727}" type="pres">
      <dgm:prSet presAssocID="{4C5D842C-84E1-46F2-BE79-560F7903F4DA}" presName="hierRoot1" presStyleCnt="0"/>
      <dgm:spPr/>
    </dgm:pt>
    <dgm:pt modelId="{CB34E9E3-0828-4CFB-A25B-8E7555ADDF72}" type="pres">
      <dgm:prSet presAssocID="{4C5D842C-84E1-46F2-BE79-560F7903F4DA}" presName="composite" presStyleCnt="0"/>
      <dgm:spPr/>
    </dgm:pt>
    <dgm:pt modelId="{79CD07F5-1301-4E33-9A1B-B1CF6322D262}" type="pres">
      <dgm:prSet presAssocID="{4C5D842C-84E1-46F2-BE79-560F7903F4DA}" presName="background" presStyleLbl="node0" presStyleIdx="0" presStyleCnt="2"/>
      <dgm:spPr/>
    </dgm:pt>
    <dgm:pt modelId="{A277A0A1-7E90-4D26-ABD2-45A7046CAD57}" type="pres">
      <dgm:prSet presAssocID="{4C5D842C-84E1-46F2-BE79-560F7903F4DA}" presName="text" presStyleLbl="fgAcc0" presStyleIdx="0" presStyleCnt="2">
        <dgm:presLayoutVars>
          <dgm:chPref val="3"/>
        </dgm:presLayoutVars>
      </dgm:prSet>
      <dgm:spPr/>
    </dgm:pt>
    <dgm:pt modelId="{AF7D1DA4-07CF-4F61-A9DA-74F74D4808C5}" type="pres">
      <dgm:prSet presAssocID="{4C5D842C-84E1-46F2-BE79-560F7903F4DA}" presName="hierChild2" presStyleCnt="0"/>
      <dgm:spPr/>
    </dgm:pt>
    <dgm:pt modelId="{4C5A7ED0-B991-49FE-AC92-7F02361101E8}" type="pres">
      <dgm:prSet presAssocID="{C91201C0-9F2F-46EF-8F7C-91536D536F5A}" presName="hierRoot1" presStyleCnt="0"/>
      <dgm:spPr/>
    </dgm:pt>
    <dgm:pt modelId="{B899C8C1-6706-4BCE-98A8-0095D6394B47}" type="pres">
      <dgm:prSet presAssocID="{C91201C0-9F2F-46EF-8F7C-91536D536F5A}" presName="composite" presStyleCnt="0"/>
      <dgm:spPr/>
    </dgm:pt>
    <dgm:pt modelId="{5FBA7A32-4EA0-4DD0-A4A2-F85C0D62DE9F}" type="pres">
      <dgm:prSet presAssocID="{C91201C0-9F2F-46EF-8F7C-91536D536F5A}" presName="background" presStyleLbl="node0" presStyleIdx="1" presStyleCnt="2"/>
      <dgm:spPr/>
    </dgm:pt>
    <dgm:pt modelId="{DA4765B0-7C21-42B1-8723-8C1174562A9E}" type="pres">
      <dgm:prSet presAssocID="{C91201C0-9F2F-46EF-8F7C-91536D536F5A}" presName="text" presStyleLbl="fgAcc0" presStyleIdx="1" presStyleCnt="2">
        <dgm:presLayoutVars>
          <dgm:chPref val="3"/>
        </dgm:presLayoutVars>
      </dgm:prSet>
      <dgm:spPr/>
    </dgm:pt>
    <dgm:pt modelId="{227170E0-5E74-47E7-B3EE-77B90581110D}" type="pres">
      <dgm:prSet presAssocID="{C91201C0-9F2F-46EF-8F7C-91536D536F5A}" presName="hierChild2" presStyleCnt="0"/>
      <dgm:spPr/>
    </dgm:pt>
    <dgm:pt modelId="{FEBC9EEF-1B70-467D-AED1-4412F347DFE9}" type="pres">
      <dgm:prSet presAssocID="{60F37DFF-D49A-4965-9EE2-E8B2C0C5CCAC}" presName="Name10" presStyleLbl="parChTrans1D2" presStyleIdx="0" presStyleCnt="3"/>
      <dgm:spPr/>
    </dgm:pt>
    <dgm:pt modelId="{A97E7AB8-928A-4BAF-9B82-7CCCB124C8D3}" type="pres">
      <dgm:prSet presAssocID="{217E82C1-65D7-4F1F-ADD7-7A3F1619987C}" presName="hierRoot2" presStyleCnt="0"/>
      <dgm:spPr/>
    </dgm:pt>
    <dgm:pt modelId="{4C5B9F1A-9269-43F1-B8C4-4595E39BD821}" type="pres">
      <dgm:prSet presAssocID="{217E82C1-65D7-4F1F-ADD7-7A3F1619987C}" presName="composite2" presStyleCnt="0"/>
      <dgm:spPr/>
    </dgm:pt>
    <dgm:pt modelId="{56703C29-2168-41F2-B46D-C378E03E6A92}" type="pres">
      <dgm:prSet presAssocID="{217E82C1-65D7-4F1F-ADD7-7A3F1619987C}" presName="background2" presStyleLbl="node2" presStyleIdx="0" presStyleCnt="3"/>
      <dgm:spPr/>
    </dgm:pt>
    <dgm:pt modelId="{A4EEBB88-83F5-45AC-8716-F9AFA90E56CD}" type="pres">
      <dgm:prSet presAssocID="{217E82C1-65D7-4F1F-ADD7-7A3F1619987C}" presName="text2" presStyleLbl="fgAcc2" presStyleIdx="0" presStyleCnt="3">
        <dgm:presLayoutVars>
          <dgm:chPref val="3"/>
        </dgm:presLayoutVars>
      </dgm:prSet>
      <dgm:spPr/>
    </dgm:pt>
    <dgm:pt modelId="{FFD177D0-F48A-4975-9DE1-E0A87A2C6FB3}" type="pres">
      <dgm:prSet presAssocID="{217E82C1-65D7-4F1F-ADD7-7A3F1619987C}" presName="hierChild3" presStyleCnt="0"/>
      <dgm:spPr/>
    </dgm:pt>
    <dgm:pt modelId="{E07AE9A9-AE70-4A52-924D-4AED2A90FACA}" type="pres">
      <dgm:prSet presAssocID="{650AB5B4-4E11-4460-87E9-9919EB63D9E7}" presName="Name10" presStyleLbl="parChTrans1D2" presStyleIdx="1" presStyleCnt="3"/>
      <dgm:spPr/>
    </dgm:pt>
    <dgm:pt modelId="{F06A7FBF-7379-4142-ABD5-7FD54C1BA6AD}" type="pres">
      <dgm:prSet presAssocID="{C6DDCAB0-6523-446A-B830-D879614B1D26}" presName="hierRoot2" presStyleCnt="0"/>
      <dgm:spPr/>
    </dgm:pt>
    <dgm:pt modelId="{D1C524BF-7EC9-46ED-9184-64CE3CC1E271}" type="pres">
      <dgm:prSet presAssocID="{C6DDCAB0-6523-446A-B830-D879614B1D26}" presName="composite2" presStyleCnt="0"/>
      <dgm:spPr/>
    </dgm:pt>
    <dgm:pt modelId="{44930780-C457-4F54-BE02-682B334BFB5D}" type="pres">
      <dgm:prSet presAssocID="{C6DDCAB0-6523-446A-B830-D879614B1D26}" presName="background2" presStyleLbl="node2" presStyleIdx="1" presStyleCnt="3"/>
      <dgm:spPr/>
    </dgm:pt>
    <dgm:pt modelId="{7C12247C-80E9-4A3D-9996-0563233D99B6}" type="pres">
      <dgm:prSet presAssocID="{C6DDCAB0-6523-446A-B830-D879614B1D26}" presName="text2" presStyleLbl="fgAcc2" presStyleIdx="1" presStyleCnt="3">
        <dgm:presLayoutVars>
          <dgm:chPref val="3"/>
        </dgm:presLayoutVars>
      </dgm:prSet>
      <dgm:spPr/>
    </dgm:pt>
    <dgm:pt modelId="{0CCC008E-BAEB-4F77-AE01-FDC541626B98}" type="pres">
      <dgm:prSet presAssocID="{C6DDCAB0-6523-446A-B830-D879614B1D26}" presName="hierChild3" presStyleCnt="0"/>
      <dgm:spPr/>
    </dgm:pt>
    <dgm:pt modelId="{6FFBF18C-FE5B-4C37-B737-B208D6AF4517}" type="pres">
      <dgm:prSet presAssocID="{DDB4DED7-CE23-4F29-A8CD-A639D1558809}" presName="Name10" presStyleLbl="parChTrans1D2" presStyleIdx="2" presStyleCnt="3"/>
      <dgm:spPr/>
    </dgm:pt>
    <dgm:pt modelId="{10D34EB5-51AE-48C4-986B-107A60AF3E2B}" type="pres">
      <dgm:prSet presAssocID="{821697E3-3108-48DA-8524-EC26F8CF675E}" presName="hierRoot2" presStyleCnt="0"/>
      <dgm:spPr/>
    </dgm:pt>
    <dgm:pt modelId="{2CF0C6F2-D3F7-4200-9B9D-A2324A3D3626}" type="pres">
      <dgm:prSet presAssocID="{821697E3-3108-48DA-8524-EC26F8CF675E}" presName="composite2" presStyleCnt="0"/>
      <dgm:spPr/>
    </dgm:pt>
    <dgm:pt modelId="{17496BC0-734D-4BE9-8349-72B6CBE525EF}" type="pres">
      <dgm:prSet presAssocID="{821697E3-3108-48DA-8524-EC26F8CF675E}" presName="background2" presStyleLbl="node2" presStyleIdx="2" presStyleCnt="3"/>
      <dgm:spPr/>
    </dgm:pt>
    <dgm:pt modelId="{B414F606-1249-4FDD-A459-6FFE7FB1D2B3}" type="pres">
      <dgm:prSet presAssocID="{821697E3-3108-48DA-8524-EC26F8CF675E}" presName="text2" presStyleLbl="fgAcc2" presStyleIdx="2" presStyleCnt="3">
        <dgm:presLayoutVars>
          <dgm:chPref val="3"/>
        </dgm:presLayoutVars>
      </dgm:prSet>
      <dgm:spPr/>
    </dgm:pt>
    <dgm:pt modelId="{D8001030-884F-485B-84E6-8F272068281F}" type="pres">
      <dgm:prSet presAssocID="{821697E3-3108-48DA-8524-EC26F8CF675E}" presName="hierChild3" presStyleCnt="0"/>
      <dgm:spPr/>
    </dgm:pt>
  </dgm:ptLst>
  <dgm:cxnLst>
    <dgm:cxn modelId="{AFC75324-C993-48A9-AEFB-8A3DAA0E1833}" type="presOf" srcId="{C91201C0-9F2F-46EF-8F7C-91536D536F5A}" destId="{DA4765B0-7C21-42B1-8723-8C1174562A9E}" srcOrd="0" destOrd="0" presId="urn:microsoft.com/office/officeart/2005/8/layout/hierarchy1"/>
    <dgm:cxn modelId="{477E633E-4541-4BD7-ABAD-2D2F9715DEA4}" type="presOf" srcId="{CE2923F6-1F97-4B68-BAC9-EF3861788E58}" destId="{27A93713-69D7-4694-B5C8-F322777E00FD}" srcOrd="0" destOrd="0" presId="urn:microsoft.com/office/officeart/2005/8/layout/hierarchy1"/>
    <dgm:cxn modelId="{2A2E8E43-8176-4C46-8CB5-20ABA7A93EB0}" srcId="{C91201C0-9F2F-46EF-8F7C-91536D536F5A}" destId="{821697E3-3108-48DA-8524-EC26F8CF675E}" srcOrd="2" destOrd="0" parTransId="{DDB4DED7-CE23-4F29-A8CD-A639D1558809}" sibTransId="{66C3F633-9924-4928-9F83-A9C3998DDBB8}"/>
    <dgm:cxn modelId="{ED802B75-D6B1-45C3-809B-FDC4C6FF4A11}" srcId="{CE2923F6-1F97-4B68-BAC9-EF3861788E58}" destId="{C91201C0-9F2F-46EF-8F7C-91536D536F5A}" srcOrd="1" destOrd="0" parTransId="{DC285AB9-0688-4A03-9519-C809889507DF}" sibTransId="{31F49EA8-F440-4CB1-809D-1AC592D7EFCF}"/>
    <dgm:cxn modelId="{0D3E5D55-1504-467B-B53A-EFB8B4408828}" srcId="{CE2923F6-1F97-4B68-BAC9-EF3861788E58}" destId="{4C5D842C-84E1-46F2-BE79-560F7903F4DA}" srcOrd="0" destOrd="0" parTransId="{3647BFAF-ADA4-42F7-8C68-21A5FD71EC6C}" sibTransId="{9C8AABD3-D74F-4834-8A84-09DEB3513672}"/>
    <dgm:cxn modelId="{B3C0D681-F93A-42F9-B8BF-3AE7A86F5E16}" type="presOf" srcId="{DDB4DED7-CE23-4F29-A8CD-A639D1558809}" destId="{6FFBF18C-FE5B-4C37-B737-B208D6AF4517}" srcOrd="0" destOrd="0" presId="urn:microsoft.com/office/officeart/2005/8/layout/hierarchy1"/>
    <dgm:cxn modelId="{C5AC1189-733B-4099-92EB-8039508A9FB0}" type="presOf" srcId="{650AB5B4-4E11-4460-87E9-9919EB63D9E7}" destId="{E07AE9A9-AE70-4A52-924D-4AED2A90FACA}" srcOrd="0" destOrd="0" presId="urn:microsoft.com/office/officeart/2005/8/layout/hierarchy1"/>
    <dgm:cxn modelId="{AF0C328E-6240-4582-B4DB-E8AB1CDF2F47}" type="presOf" srcId="{4C5D842C-84E1-46F2-BE79-560F7903F4DA}" destId="{A277A0A1-7E90-4D26-ABD2-45A7046CAD57}" srcOrd="0" destOrd="0" presId="urn:microsoft.com/office/officeart/2005/8/layout/hierarchy1"/>
    <dgm:cxn modelId="{CB42E4B9-D5EE-4261-A816-2414A5F021B2}" type="presOf" srcId="{821697E3-3108-48DA-8524-EC26F8CF675E}" destId="{B414F606-1249-4FDD-A459-6FFE7FB1D2B3}" srcOrd="0" destOrd="0" presId="urn:microsoft.com/office/officeart/2005/8/layout/hierarchy1"/>
    <dgm:cxn modelId="{40772FBB-3C43-44BF-80A1-3E0974190B50}" srcId="{C91201C0-9F2F-46EF-8F7C-91536D536F5A}" destId="{C6DDCAB0-6523-446A-B830-D879614B1D26}" srcOrd="1" destOrd="0" parTransId="{650AB5B4-4E11-4460-87E9-9919EB63D9E7}" sibTransId="{B5A4582F-848D-460A-BDCA-60312ED3BE5C}"/>
    <dgm:cxn modelId="{B6B963D3-27DE-4A02-8E91-EB92F8B95E9E}" type="presOf" srcId="{C6DDCAB0-6523-446A-B830-D879614B1D26}" destId="{7C12247C-80E9-4A3D-9996-0563233D99B6}" srcOrd="0" destOrd="0" presId="urn:microsoft.com/office/officeart/2005/8/layout/hierarchy1"/>
    <dgm:cxn modelId="{688BE4D3-6676-440C-90E8-D8348693E699}" type="presOf" srcId="{217E82C1-65D7-4F1F-ADD7-7A3F1619987C}" destId="{A4EEBB88-83F5-45AC-8716-F9AFA90E56CD}" srcOrd="0" destOrd="0" presId="urn:microsoft.com/office/officeart/2005/8/layout/hierarchy1"/>
    <dgm:cxn modelId="{7D850DE0-241F-4140-89D2-E38099D2A9BA}" srcId="{C91201C0-9F2F-46EF-8F7C-91536D536F5A}" destId="{217E82C1-65D7-4F1F-ADD7-7A3F1619987C}" srcOrd="0" destOrd="0" parTransId="{60F37DFF-D49A-4965-9EE2-E8B2C0C5CCAC}" sibTransId="{EF4920AB-DEF3-4108-A0FC-5C2E551C0661}"/>
    <dgm:cxn modelId="{FE8A4EEE-39CB-4BA0-A957-6225C39FA82F}" type="presOf" srcId="{60F37DFF-D49A-4965-9EE2-E8B2C0C5CCAC}" destId="{FEBC9EEF-1B70-467D-AED1-4412F347DFE9}" srcOrd="0" destOrd="0" presId="urn:microsoft.com/office/officeart/2005/8/layout/hierarchy1"/>
    <dgm:cxn modelId="{14F54B74-A059-48AD-816D-3BB0CAA898AD}" type="presParOf" srcId="{27A93713-69D7-4694-B5C8-F322777E00FD}" destId="{AE353AF1-F50E-4F1F-AB4F-245C4E48E727}" srcOrd="0" destOrd="0" presId="urn:microsoft.com/office/officeart/2005/8/layout/hierarchy1"/>
    <dgm:cxn modelId="{8E72EB17-5E40-4F97-ACF6-C5E90791F2E7}" type="presParOf" srcId="{AE353AF1-F50E-4F1F-AB4F-245C4E48E727}" destId="{CB34E9E3-0828-4CFB-A25B-8E7555ADDF72}" srcOrd="0" destOrd="0" presId="urn:microsoft.com/office/officeart/2005/8/layout/hierarchy1"/>
    <dgm:cxn modelId="{D6C39C79-3464-4C49-9021-35044970A48C}" type="presParOf" srcId="{CB34E9E3-0828-4CFB-A25B-8E7555ADDF72}" destId="{79CD07F5-1301-4E33-9A1B-B1CF6322D262}" srcOrd="0" destOrd="0" presId="urn:microsoft.com/office/officeart/2005/8/layout/hierarchy1"/>
    <dgm:cxn modelId="{8193F6E6-82D7-4F1F-B274-C9DC7EF26156}" type="presParOf" srcId="{CB34E9E3-0828-4CFB-A25B-8E7555ADDF72}" destId="{A277A0A1-7E90-4D26-ABD2-45A7046CAD57}" srcOrd="1" destOrd="0" presId="urn:microsoft.com/office/officeart/2005/8/layout/hierarchy1"/>
    <dgm:cxn modelId="{B321749B-72AD-4FDC-A81A-8B5B4D485F18}" type="presParOf" srcId="{AE353AF1-F50E-4F1F-AB4F-245C4E48E727}" destId="{AF7D1DA4-07CF-4F61-A9DA-74F74D4808C5}" srcOrd="1" destOrd="0" presId="urn:microsoft.com/office/officeart/2005/8/layout/hierarchy1"/>
    <dgm:cxn modelId="{28E7A6DC-674A-4AAF-9685-F7BB00373072}" type="presParOf" srcId="{27A93713-69D7-4694-B5C8-F322777E00FD}" destId="{4C5A7ED0-B991-49FE-AC92-7F02361101E8}" srcOrd="1" destOrd="0" presId="urn:microsoft.com/office/officeart/2005/8/layout/hierarchy1"/>
    <dgm:cxn modelId="{92B38EC0-365A-4EF6-A9CB-380716400238}" type="presParOf" srcId="{4C5A7ED0-B991-49FE-AC92-7F02361101E8}" destId="{B899C8C1-6706-4BCE-98A8-0095D6394B47}" srcOrd="0" destOrd="0" presId="urn:microsoft.com/office/officeart/2005/8/layout/hierarchy1"/>
    <dgm:cxn modelId="{47916444-4D30-46BA-8805-44755CFC881E}" type="presParOf" srcId="{B899C8C1-6706-4BCE-98A8-0095D6394B47}" destId="{5FBA7A32-4EA0-4DD0-A4A2-F85C0D62DE9F}" srcOrd="0" destOrd="0" presId="urn:microsoft.com/office/officeart/2005/8/layout/hierarchy1"/>
    <dgm:cxn modelId="{A3E0FE67-2F35-48CF-88C9-898F844FC406}" type="presParOf" srcId="{B899C8C1-6706-4BCE-98A8-0095D6394B47}" destId="{DA4765B0-7C21-42B1-8723-8C1174562A9E}" srcOrd="1" destOrd="0" presId="urn:microsoft.com/office/officeart/2005/8/layout/hierarchy1"/>
    <dgm:cxn modelId="{4D401A3A-5420-4345-967E-BC35919E14A5}" type="presParOf" srcId="{4C5A7ED0-B991-49FE-AC92-7F02361101E8}" destId="{227170E0-5E74-47E7-B3EE-77B90581110D}" srcOrd="1" destOrd="0" presId="urn:microsoft.com/office/officeart/2005/8/layout/hierarchy1"/>
    <dgm:cxn modelId="{96CC3CC2-5628-4260-AC66-00441150562D}" type="presParOf" srcId="{227170E0-5E74-47E7-B3EE-77B90581110D}" destId="{FEBC9EEF-1B70-467D-AED1-4412F347DFE9}" srcOrd="0" destOrd="0" presId="urn:microsoft.com/office/officeart/2005/8/layout/hierarchy1"/>
    <dgm:cxn modelId="{86051A8C-DE16-42BB-80A2-4409074A316A}" type="presParOf" srcId="{227170E0-5E74-47E7-B3EE-77B90581110D}" destId="{A97E7AB8-928A-4BAF-9B82-7CCCB124C8D3}" srcOrd="1" destOrd="0" presId="urn:microsoft.com/office/officeart/2005/8/layout/hierarchy1"/>
    <dgm:cxn modelId="{7CD8F5D3-C30D-4935-BF1C-93BE9FB1D2E2}" type="presParOf" srcId="{A97E7AB8-928A-4BAF-9B82-7CCCB124C8D3}" destId="{4C5B9F1A-9269-43F1-B8C4-4595E39BD821}" srcOrd="0" destOrd="0" presId="urn:microsoft.com/office/officeart/2005/8/layout/hierarchy1"/>
    <dgm:cxn modelId="{C23935BF-C22A-43A7-B647-AB0BB6F81A8D}" type="presParOf" srcId="{4C5B9F1A-9269-43F1-B8C4-4595E39BD821}" destId="{56703C29-2168-41F2-B46D-C378E03E6A92}" srcOrd="0" destOrd="0" presId="urn:microsoft.com/office/officeart/2005/8/layout/hierarchy1"/>
    <dgm:cxn modelId="{C58D2A05-1C98-4B6E-9185-92DE0DA0C19B}" type="presParOf" srcId="{4C5B9F1A-9269-43F1-B8C4-4595E39BD821}" destId="{A4EEBB88-83F5-45AC-8716-F9AFA90E56CD}" srcOrd="1" destOrd="0" presId="urn:microsoft.com/office/officeart/2005/8/layout/hierarchy1"/>
    <dgm:cxn modelId="{3E97AE67-9D1F-445F-B94F-8710ED5E80C5}" type="presParOf" srcId="{A97E7AB8-928A-4BAF-9B82-7CCCB124C8D3}" destId="{FFD177D0-F48A-4975-9DE1-E0A87A2C6FB3}" srcOrd="1" destOrd="0" presId="urn:microsoft.com/office/officeart/2005/8/layout/hierarchy1"/>
    <dgm:cxn modelId="{53CF3DE9-41A8-491A-943A-36C9E59C4AE9}" type="presParOf" srcId="{227170E0-5E74-47E7-B3EE-77B90581110D}" destId="{E07AE9A9-AE70-4A52-924D-4AED2A90FACA}" srcOrd="2" destOrd="0" presId="urn:microsoft.com/office/officeart/2005/8/layout/hierarchy1"/>
    <dgm:cxn modelId="{ECC5B96D-451D-48A4-9BB1-61919EE350B2}" type="presParOf" srcId="{227170E0-5E74-47E7-B3EE-77B90581110D}" destId="{F06A7FBF-7379-4142-ABD5-7FD54C1BA6AD}" srcOrd="3" destOrd="0" presId="urn:microsoft.com/office/officeart/2005/8/layout/hierarchy1"/>
    <dgm:cxn modelId="{60DFD6FB-675F-460E-A646-51B118E639D7}" type="presParOf" srcId="{F06A7FBF-7379-4142-ABD5-7FD54C1BA6AD}" destId="{D1C524BF-7EC9-46ED-9184-64CE3CC1E271}" srcOrd="0" destOrd="0" presId="urn:microsoft.com/office/officeart/2005/8/layout/hierarchy1"/>
    <dgm:cxn modelId="{408E5FBC-AAD6-4B36-9257-98E887ED5372}" type="presParOf" srcId="{D1C524BF-7EC9-46ED-9184-64CE3CC1E271}" destId="{44930780-C457-4F54-BE02-682B334BFB5D}" srcOrd="0" destOrd="0" presId="urn:microsoft.com/office/officeart/2005/8/layout/hierarchy1"/>
    <dgm:cxn modelId="{1AB7D9F5-C14F-4E92-A2A7-32C80D0AFF40}" type="presParOf" srcId="{D1C524BF-7EC9-46ED-9184-64CE3CC1E271}" destId="{7C12247C-80E9-4A3D-9996-0563233D99B6}" srcOrd="1" destOrd="0" presId="urn:microsoft.com/office/officeart/2005/8/layout/hierarchy1"/>
    <dgm:cxn modelId="{5C4BE2EE-02F5-4BF4-BB43-AFD257B1692A}" type="presParOf" srcId="{F06A7FBF-7379-4142-ABD5-7FD54C1BA6AD}" destId="{0CCC008E-BAEB-4F77-AE01-FDC541626B98}" srcOrd="1" destOrd="0" presId="urn:microsoft.com/office/officeart/2005/8/layout/hierarchy1"/>
    <dgm:cxn modelId="{DE8737F0-4BB6-4411-BC28-4355994E56D2}" type="presParOf" srcId="{227170E0-5E74-47E7-B3EE-77B90581110D}" destId="{6FFBF18C-FE5B-4C37-B737-B208D6AF4517}" srcOrd="4" destOrd="0" presId="urn:microsoft.com/office/officeart/2005/8/layout/hierarchy1"/>
    <dgm:cxn modelId="{29F76FBC-0C88-4F57-BD60-89894642AC15}" type="presParOf" srcId="{227170E0-5E74-47E7-B3EE-77B90581110D}" destId="{10D34EB5-51AE-48C4-986B-107A60AF3E2B}" srcOrd="5" destOrd="0" presId="urn:microsoft.com/office/officeart/2005/8/layout/hierarchy1"/>
    <dgm:cxn modelId="{6F65D6A6-D718-4C44-A4EA-450D42416D48}" type="presParOf" srcId="{10D34EB5-51AE-48C4-986B-107A60AF3E2B}" destId="{2CF0C6F2-D3F7-4200-9B9D-A2324A3D3626}" srcOrd="0" destOrd="0" presId="urn:microsoft.com/office/officeart/2005/8/layout/hierarchy1"/>
    <dgm:cxn modelId="{86D5E692-52B1-4139-BF52-E8AEC09CECC0}" type="presParOf" srcId="{2CF0C6F2-D3F7-4200-9B9D-A2324A3D3626}" destId="{17496BC0-734D-4BE9-8349-72B6CBE525EF}" srcOrd="0" destOrd="0" presId="urn:microsoft.com/office/officeart/2005/8/layout/hierarchy1"/>
    <dgm:cxn modelId="{78C0FAC2-5707-4B72-9CF6-EB16852B9A4E}" type="presParOf" srcId="{2CF0C6F2-D3F7-4200-9B9D-A2324A3D3626}" destId="{B414F606-1249-4FDD-A459-6FFE7FB1D2B3}" srcOrd="1" destOrd="0" presId="urn:microsoft.com/office/officeart/2005/8/layout/hierarchy1"/>
    <dgm:cxn modelId="{7184B9F1-10BE-4FA7-8119-C3375A4D7465}" type="presParOf" srcId="{10D34EB5-51AE-48C4-986B-107A60AF3E2B}" destId="{D8001030-884F-485B-84E6-8F27206828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931E16-7E2E-4995-A40E-22072374001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4D3F8E-DC2C-4EC2-B727-613985EA50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Traditional Sudoku:</a:t>
          </a:r>
          <a:r>
            <a:rPr lang="en-US" dirty="0">
              <a:solidFill>
                <a:schemeClr val="bg1"/>
              </a:solidFill>
            </a:rPr>
            <a:t> Standard 9x9 grid with classic rules. </a:t>
          </a:r>
        </a:p>
      </dgm:t>
    </dgm:pt>
    <dgm:pt modelId="{C66E23F0-1CF4-4561-AE3B-0EF6F9668F88}" cxnId="{5A46C9FF-9787-4F97-805E-2950DD1613A8}" type="parTrans">
      <dgm:prSet/>
      <dgm:spPr/>
      <dgm:t>
        <a:bodyPr/>
        <a:lstStyle/>
        <a:p>
          <a:endParaRPr lang="en-US"/>
        </a:p>
      </dgm:t>
    </dgm:pt>
    <dgm:pt modelId="{5B9D7A7A-A7E2-49CC-9527-5787F6DBF0FC}" cxnId="{5A46C9FF-9787-4F97-805E-2950DD1613A8}" type="sibTrans">
      <dgm:prSet/>
      <dgm:spPr/>
      <dgm:t>
        <a:bodyPr/>
        <a:lstStyle/>
        <a:p>
          <a:endParaRPr lang="en-US"/>
        </a:p>
      </dgm:t>
    </dgm:pt>
    <dgm:pt modelId="{F637B72F-BA2B-4A2E-87A2-67F99BED75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Diagonal Sudoku:</a:t>
          </a:r>
          <a:r>
            <a:rPr lang="en-US" dirty="0">
              <a:solidFill>
                <a:schemeClr val="bg1"/>
              </a:solidFill>
            </a:rPr>
            <a:t> Additional constraint: both main diagonals must also contain numbers 1-9 without repetition. </a:t>
          </a:r>
        </a:p>
      </dgm:t>
    </dgm:pt>
    <dgm:pt modelId="{1708797F-0986-404F-B4D9-E4B37CF09817}" cxnId="{038A22FA-8971-4910-933C-AB43FB9239FA}" type="parTrans">
      <dgm:prSet/>
      <dgm:spPr/>
      <dgm:t>
        <a:bodyPr/>
        <a:lstStyle/>
        <a:p>
          <a:endParaRPr lang="en-US"/>
        </a:p>
      </dgm:t>
    </dgm:pt>
    <dgm:pt modelId="{EFE50119-2D6B-42E5-A01D-B623436E1C3F}" cxnId="{038A22FA-8971-4910-933C-AB43FB9239FA}" type="sibTrans">
      <dgm:prSet/>
      <dgm:spPr/>
      <dgm:t>
        <a:bodyPr/>
        <a:lstStyle/>
        <a:p>
          <a:endParaRPr lang="en-US"/>
        </a:p>
      </dgm:t>
    </dgm:pt>
    <dgm:pt modelId="{C77370AF-F608-44C3-800B-8ADFBD2802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>
              <a:solidFill>
                <a:schemeClr val="bg1"/>
              </a:solidFill>
            </a:rPr>
            <a:t>Windoku</a:t>
          </a:r>
          <a:r>
            <a:rPr lang="en-US" b="1" dirty="0">
              <a:solidFill>
                <a:schemeClr val="bg1"/>
              </a:solidFill>
            </a:rPr>
            <a:t> (Hyper Sudoku): </a:t>
          </a:r>
          <a:r>
            <a:rPr lang="en-US" dirty="0">
              <a:solidFill>
                <a:schemeClr val="bg1"/>
              </a:solidFill>
            </a:rPr>
            <a:t>Includes four extra 3x3 shaded regions that must also contain unique digits from 1-9.</a:t>
          </a:r>
        </a:p>
      </dgm:t>
    </dgm:pt>
    <dgm:pt modelId="{745DCF82-606A-4F7B-99A4-E88478B48E25}" cxnId="{96B72F40-C9AB-40AC-9342-57F8E0969307}" type="parTrans">
      <dgm:prSet/>
      <dgm:spPr/>
      <dgm:t>
        <a:bodyPr/>
        <a:lstStyle/>
        <a:p>
          <a:endParaRPr lang="en-US"/>
        </a:p>
      </dgm:t>
    </dgm:pt>
    <dgm:pt modelId="{7A6C767C-DD06-4C12-9E3B-3EDE81384E04}" cxnId="{96B72F40-C9AB-40AC-9342-57F8E0969307}" type="sibTrans">
      <dgm:prSet/>
      <dgm:spPr/>
      <dgm:t>
        <a:bodyPr/>
        <a:lstStyle/>
        <a:p>
          <a:endParaRPr lang="en-US"/>
        </a:p>
      </dgm:t>
    </dgm:pt>
    <dgm:pt modelId="{D6F262E6-105E-427F-866E-C36523063E0D}" type="pres">
      <dgm:prSet presAssocID="{D3931E16-7E2E-4995-A40E-220723740017}" presName="root" presStyleCnt="0">
        <dgm:presLayoutVars>
          <dgm:dir/>
          <dgm:resizeHandles val="exact"/>
        </dgm:presLayoutVars>
      </dgm:prSet>
      <dgm:spPr/>
    </dgm:pt>
    <dgm:pt modelId="{F888D341-9881-42C2-894A-72D2202E5DBA}" type="pres">
      <dgm:prSet presAssocID="{FA4D3F8E-DC2C-4EC2-B727-613985EA50B2}" presName="compNode" presStyleCnt="0"/>
      <dgm:spPr/>
    </dgm:pt>
    <dgm:pt modelId="{130BB643-855F-4A13-95F8-85D54BCAF912}" type="pres">
      <dgm:prSet presAssocID="{FA4D3F8E-DC2C-4EC2-B727-613985EA50B2}" presName="bgRect" presStyleLbl="bgShp" presStyleIdx="0" presStyleCnt="3"/>
      <dgm:spPr/>
    </dgm:pt>
    <dgm:pt modelId="{72126F98-EA3F-4113-A337-A6DC0D6CB609}" type="pres">
      <dgm:prSet presAssocID="{FA4D3F8E-DC2C-4EC2-B727-613985EA50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21E12F79-20CD-44CF-B048-C120ED6B6F03}" type="pres">
      <dgm:prSet presAssocID="{FA4D3F8E-DC2C-4EC2-B727-613985EA50B2}" presName="spaceRect" presStyleCnt="0"/>
      <dgm:spPr/>
    </dgm:pt>
    <dgm:pt modelId="{3ADCA437-CAC8-4831-8139-0BFBD336C5A1}" type="pres">
      <dgm:prSet presAssocID="{FA4D3F8E-DC2C-4EC2-B727-613985EA50B2}" presName="parTx" presStyleLbl="revTx" presStyleIdx="0" presStyleCnt="3">
        <dgm:presLayoutVars>
          <dgm:chMax val="0"/>
          <dgm:chPref val="0"/>
        </dgm:presLayoutVars>
      </dgm:prSet>
      <dgm:spPr/>
    </dgm:pt>
    <dgm:pt modelId="{2FD1267C-B629-4B4C-B57D-5D269C1343CF}" type="pres">
      <dgm:prSet presAssocID="{5B9D7A7A-A7E2-49CC-9527-5787F6DBF0FC}" presName="sibTrans" presStyleCnt="0"/>
      <dgm:spPr/>
    </dgm:pt>
    <dgm:pt modelId="{73D48126-4BB8-499E-9583-AA95B4CD2184}" type="pres">
      <dgm:prSet presAssocID="{F637B72F-BA2B-4A2E-87A2-67F99BED75FA}" presName="compNode" presStyleCnt="0"/>
      <dgm:spPr/>
    </dgm:pt>
    <dgm:pt modelId="{B2927D0B-530F-4835-994C-7A2E5AA740DF}" type="pres">
      <dgm:prSet presAssocID="{F637B72F-BA2B-4A2E-87A2-67F99BED75FA}" presName="bgRect" presStyleLbl="bgShp" presStyleIdx="1" presStyleCnt="3"/>
      <dgm:spPr/>
    </dgm:pt>
    <dgm:pt modelId="{F4C69F32-F0EC-4856-9B82-408739D8F6A1}" type="pres">
      <dgm:prSet presAssocID="{F637B72F-BA2B-4A2E-87A2-67F99BED75FA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8B939B13-C76D-48DE-8A75-4D86B14E906E}" type="pres">
      <dgm:prSet presAssocID="{F637B72F-BA2B-4A2E-87A2-67F99BED75FA}" presName="spaceRect" presStyleCnt="0"/>
      <dgm:spPr/>
    </dgm:pt>
    <dgm:pt modelId="{D3DBB290-AB1E-4401-AFB7-CA313E136DA1}" type="pres">
      <dgm:prSet presAssocID="{F637B72F-BA2B-4A2E-87A2-67F99BED75FA}" presName="parTx" presStyleLbl="revTx" presStyleIdx="1" presStyleCnt="3">
        <dgm:presLayoutVars>
          <dgm:chMax val="0"/>
          <dgm:chPref val="0"/>
        </dgm:presLayoutVars>
      </dgm:prSet>
      <dgm:spPr/>
    </dgm:pt>
    <dgm:pt modelId="{6F2A95ED-4C0C-4092-AC08-316F1998F336}" type="pres">
      <dgm:prSet presAssocID="{EFE50119-2D6B-42E5-A01D-B623436E1C3F}" presName="sibTrans" presStyleCnt="0"/>
      <dgm:spPr/>
    </dgm:pt>
    <dgm:pt modelId="{1D77FDDC-77F1-4810-AF32-2FBDA49B7628}" type="pres">
      <dgm:prSet presAssocID="{C77370AF-F608-44C3-800B-8ADFBD2802D2}" presName="compNode" presStyleCnt="0"/>
      <dgm:spPr/>
    </dgm:pt>
    <dgm:pt modelId="{89FC5F91-CAC2-44D2-9C67-46802B12A0F5}" type="pres">
      <dgm:prSet presAssocID="{C77370AF-F608-44C3-800B-8ADFBD2802D2}" presName="bgRect" presStyleLbl="bgShp" presStyleIdx="2" presStyleCnt="3"/>
      <dgm:spPr/>
    </dgm:pt>
    <dgm:pt modelId="{8604CFD0-9B09-45D3-8FC5-AE8FC35AE360}" type="pres">
      <dgm:prSet presAssocID="{C77370AF-F608-44C3-800B-8ADFBD2802D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2FAD8B49-9EEA-41E6-9445-18755A64DDB2}" type="pres">
      <dgm:prSet presAssocID="{C77370AF-F608-44C3-800B-8ADFBD2802D2}" presName="spaceRect" presStyleCnt="0"/>
      <dgm:spPr/>
    </dgm:pt>
    <dgm:pt modelId="{D8272BFB-4FB1-40BD-AE75-6DF5119DDFF3}" type="pres">
      <dgm:prSet presAssocID="{C77370AF-F608-44C3-800B-8ADFBD2802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CAD50B-67D9-433F-AAA4-723B916418E9}" type="presOf" srcId="{C77370AF-F608-44C3-800B-8ADFBD2802D2}" destId="{D8272BFB-4FB1-40BD-AE75-6DF5119DDFF3}" srcOrd="0" destOrd="0" presId="urn:microsoft.com/office/officeart/2018/2/layout/IconVerticalSolidList"/>
    <dgm:cxn modelId="{96B72F40-C9AB-40AC-9342-57F8E0969307}" srcId="{D3931E16-7E2E-4995-A40E-220723740017}" destId="{C77370AF-F608-44C3-800B-8ADFBD2802D2}" srcOrd="2" destOrd="0" parTransId="{745DCF82-606A-4F7B-99A4-E88478B48E25}" sibTransId="{7A6C767C-DD06-4C12-9E3B-3EDE81384E04}"/>
    <dgm:cxn modelId="{8028237F-6437-446C-B89C-26E4FA89B642}" type="presOf" srcId="{F637B72F-BA2B-4A2E-87A2-67F99BED75FA}" destId="{D3DBB290-AB1E-4401-AFB7-CA313E136DA1}" srcOrd="0" destOrd="0" presId="urn:microsoft.com/office/officeart/2018/2/layout/IconVerticalSolidList"/>
    <dgm:cxn modelId="{BB14FDD0-6EA4-4541-AEF7-F59CDF36B2BD}" type="presOf" srcId="{FA4D3F8E-DC2C-4EC2-B727-613985EA50B2}" destId="{3ADCA437-CAC8-4831-8139-0BFBD336C5A1}" srcOrd="0" destOrd="0" presId="urn:microsoft.com/office/officeart/2018/2/layout/IconVerticalSolidList"/>
    <dgm:cxn modelId="{B7E2A7E0-BD6E-4D62-865F-F61E72D1B632}" type="presOf" srcId="{D3931E16-7E2E-4995-A40E-220723740017}" destId="{D6F262E6-105E-427F-866E-C36523063E0D}" srcOrd="0" destOrd="0" presId="urn:microsoft.com/office/officeart/2018/2/layout/IconVerticalSolidList"/>
    <dgm:cxn modelId="{038A22FA-8971-4910-933C-AB43FB9239FA}" srcId="{D3931E16-7E2E-4995-A40E-220723740017}" destId="{F637B72F-BA2B-4A2E-87A2-67F99BED75FA}" srcOrd="1" destOrd="0" parTransId="{1708797F-0986-404F-B4D9-E4B37CF09817}" sibTransId="{EFE50119-2D6B-42E5-A01D-B623436E1C3F}"/>
    <dgm:cxn modelId="{5A46C9FF-9787-4F97-805E-2950DD1613A8}" srcId="{D3931E16-7E2E-4995-A40E-220723740017}" destId="{FA4D3F8E-DC2C-4EC2-B727-613985EA50B2}" srcOrd="0" destOrd="0" parTransId="{C66E23F0-1CF4-4561-AE3B-0EF6F9668F88}" sibTransId="{5B9D7A7A-A7E2-49CC-9527-5787F6DBF0FC}"/>
    <dgm:cxn modelId="{93ABD513-0277-492D-90C0-A40E5C68874F}" type="presParOf" srcId="{D6F262E6-105E-427F-866E-C36523063E0D}" destId="{F888D341-9881-42C2-894A-72D2202E5DBA}" srcOrd="0" destOrd="0" presId="urn:microsoft.com/office/officeart/2018/2/layout/IconVerticalSolidList"/>
    <dgm:cxn modelId="{9F975395-A8B6-4157-A3F6-FE22105FFD02}" type="presParOf" srcId="{F888D341-9881-42C2-894A-72D2202E5DBA}" destId="{130BB643-855F-4A13-95F8-85D54BCAF912}" srcOrd="0" destOrd="0" presId="urn:microsoft.com/office/officeart/2018/2/layout/IconVerticalSolidList"/>
    <dgm:cxn modelId="{043D6EB7-26D5-4E0F-8904-C6BAF9D085B2}" type="presParOf" srcId="{F888D341-9881-42C2-894A-72D2202E5DBA}" destId="{72126F98-EA3F-4113-A337-A6DC0D6CB609}" srcOrd="1" destOrd="0" presId="urn:microsoft.com/office/officeart/2018/2/layout/IconVerticalSolidList"/>
    <dgm:cxn modelId="{3E0DB720-6770-49DD-89FD-89AC160EF24E}" type="presParOf" srcId="{F888D341-9881-42C2-894A-72D2202E5DBA}" destId="{21E12F79-20CD-44CF-B048-C120ED6B6F03}" srcOrd="2" destOrd="0" presId="urn:microsoft.com/office/officeart/2018/2/layout/IconVerticalSolidList"/>
    <dgm:cxn modelId="{1B9FF654-415D-49EA-8EE7-75D186BA5EAD}" type="presParOf" srcId="{F888D341-9881-42C2-894A-72D2202E5DBA}" destId="{3ADCA437-CAC8-4831-8139-0BFBD336C5A1}" srcOrd="3" destOrd="0" presId="urn:microsoft.com/office/officeart/2018/2/layout/IconVerticalSolidList"/>
    <dgm:cxn modelId="{BA0E841B-45A9-4BA4-8D9C-84602909436C}" type="presParOf" srcId="{D6F262E6-105E-427F-866E-C36523063E0D}" destId="{2FD1267C-B629-4B4C-B57D-5D269C1343CF}" srcOrd="1" destOrd="0" presId="urn:microsoft.com/office/officeart/2018/2/layout/IconVerticalSolidList"/>
    <dgm:cxn modelId="{4A3C4766-6A16-49C5-AE6B-B77F0E8EC07D}" type="presParOf" srcId="{D6F262E6-105E-427F-866E-C36523063E0D}" destId="{73D48126-4BB8-499E-9583-AA95B4CD2184}" srcOrd="2" destOrd="0" presId="urn:microsoft.com/office/officeart/2018/2/layout/IconVerticalSolidList"/>
    <dgm:cxn modelId="{7DB655C8-7154-4A2D-968A-5E2F526ACB07}" type="presParOf" srcId="{73D48126-4BB8-499E-9583-AA95B4CD2184}" destId="{B2927D0B-530F-4835-994C-7A2E5AA740DF}" srcOrd="0" destOrd="0" presId="urn:microsoft.com/office/officeart/2018/2/layout/IconVerticalSolidList"/>
    <dgm:cxn modelId="{511B7356-5E2F-48D9-BB75-CE2F460F2DAD}" type="presParOf" srcId="{73D48126-4BB8-499E-9583-AA95B4CD2184}" destId="{F4C69F32-F0EC-4856-9B82-408739D8F6A1}" srcOrd="1" destOrd="0" presId="urn:microsoft.com/office/officeart/2018/2/layout/IconVerticalSolidList"/>
    <dgm:cxn modelId="{8B1D27B8-0C39-4349-9022-F98A5D24EC31}" type="presParOf" srcId="{73D48126-4BB8-499E-9583-AA95B4CD2184}" destId="{8B939B13-C76D-48DE-8A75-4D86B14E906E}" srcOrd="2" destOrd="0" presId="urn:microsoft.com/office/officeart/2018/2/layout/IconVerticalSolidList"/>
    <dgm:cxn modelId="{0EB941AC-9878-4475-A8F1-5B36EB93ED64}" type="presParOf" srcId="{73D48126-4BB8-499E-9583-AA95B4CD2184}" destId="{D3DBB290-AB1E-4401-AFB7-CA313E136DA1}" srcOrd="3" destOrd="0" presId="urn:microsoft.com/office/officeart/2018/2/layout/IconVerticalSolidList"/>
    <dgm:cxn modelId="{EFDA55DF-9EB1-4A3A-911F-A2457B3F8CF6}" type="presParOf" srcId="{D6F262E6-105E-427F-866E-C36523063E0D}" destId="{6F2A95ED-4C0C-4092-AC08-316F1998F336}" srcOrd="3" destOrd="0" presId="urn:microsoft.com/office/officeart/2018/2/layout/IconVerticalSolidList"/>
    <dgm:cxn modelId="{23FD3D5E-ED46-4D32-B737-088059AEE3E1}" type="presParOf" srcId="{D6F262E6-105E-427F-866E-C36523063E0D}" destId="{1D77FDDC-77F1-4810-AF32-2FBDA49B7628}" srcOrd="4" destOrd="0" presId="urn:microsoft.com/office/officeart/2018/2/layout/IconVerticalSolidList"/>
    <dgm:cxn modelId="{9899E257-C956-4B3F-9678-D54F6CC4A5F0}" type="presParOf" srcId="{1D77FDDC-77F1-4810-AF32-2FBDA49B7628}" destId="{89FC5F91-CAC2-44D2-9C67-46802B12A0F5}" srcOrd="0" destOrd="0" presId="urn:microsoft.com/office/officeart/2018/2/layout/IconVerticalSolidList"/>
    <dgm:cxn modelId="{0E3351E9-B4CF-457A-AD27-7B22C574EBA5}" type="presParOf" srcId="{1D77FDDC-77F1-4810-AF32-2FBDA49B7628}" destId="{8604CFD0-9B09-45D3-8FC5-AE8FC35AE360}" srcOrd="1" destOrd="0" presId="urn:microsoft.com/office/officeart/2018/2/layout/IconVerticalSolidList"/>
    <dgm:cxn modelId="{8A54A850-25E3-4DCD-BA81-6774EFB4BE1C}" type="presParOf" srcId="{1D77FDDC-77F1-4810-AF32-2FBDA49B7628}" destId="{2FAD8B49-9EEA-41E6-9445-18755A64DDB2}" srcOrd="2" destOrd="0" presId="urn:microsoft.com/office/officeart/2018/2/layout/IconVerticalSolidList"/>
    <dgm:cxn modelId="{F6C0BC92-3F60-4673-AB25-56CF2D13DD0D}" type="presParOf" srcId="{1D77FDDC-77F1-4810-AF32-2FBDA49B7628}" destId="{D8272BFB-4FB1-40BD-AE75-6DF5119DDF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EFE9B-0CE5-4C1E-B3A7-F311FB759D4E}">
      <dsp:nvSpPr>
        <dsp:cNvPr id="0" name=""/>
        <dsp:cNvSpPr/>
      </dsp:nvSpPr>
      <dsp:spPr>
        <a:xfrm>
          <a:off x="53" y="21849"/>
          <a:ext cx="5106412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Project Overview:</a:t>
          </a:r>
          <a:endParaRPr lang="en-US" sz="2500" kern="1200"/>
        </a:p>
      </dsp:txBody>
      <dsp:txXfrm>
        <a:off x="53" y="21849"/>
        <a:ext cx="5106412" cy="720000"/>
      </dsp:txXfrm>
    </dsp:sp>
    <dsp:sp modelId="{A8EF890D-5898-4B9D-832E-CCC8ADD80A83}">
      <dsp:nvSpPr>
        <dsp:cNvPr id="0" name=""/>
        <dsp:cNvSpPr/>
      </dsp:nvSpPr>
      <dsp:spPr>
        <a:xfrm>
          <a:off x="53" y="741849"/>
          <a:ext cx="5106412" cy="34291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Interactive Sudoku game developed using C++ and SFML.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Features multiple Sudoku variations and difficulty levels.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Provides an engaging and user-friendly gaming experience.</a:t>
          </a:r>
        </a:p>
      </dsp:txBody>
      <dsp:txXfrm>
        <a:off x="53" y="741849"/>
        <a:ext cx="5106412" cy="3429105"/>
      </dsp:txXfrm>
    </dsp:sp>
    <dsp:sp modelId="{CCB255C9-3D05-4EED-ACF6-7DF964F457EB}">
      <dsp:nvSpPr>
        <dsp:cNvPr id="0" name=""/>
        <dsp:cNvSpPr/>
      </dsp:nvSpPr>
      <dsp:spPr>
        <a:xfrm>
          <a:off x="5821363" y="21849"/>
          <a:ext cx="5106412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Objectives:</a:t>
          </a:r>
          <a:endParaRPr lang="en-US" sz="2500" kern="1200"/>
        </a:p>
      </dsp:txBody>
      <dsp:txXfrm>
        <a:off x="5821363" y="21849"/>
        <a:ext cx="5106412" cy="720000"/>
      </dsp:txXfrm>
    </dsp:sp>
    <dsp:sp modelId="{EA54F104-0680-488C-9F13-91010D5E40B3}">
      <dsp:nvSpPr>
        <dsp:cNvPr id="0" name=""/>
        <dsp:cNvSpPr/>
      </dsp:nvSpPr>
      <dsp:spPr>
        <a:xfrm>
          <a:off x="5821363" y="741849"/>
          <a:ext cx="5106412" cy="34291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Develop an intuitive UI using SFML.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Implement traditional and advanced Sudoku variants.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Provide key features like hints, scoring, and save/load functionality.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Optimize performance for seamless gameplay.</a:t>
          </a:r>
        </a:p>
      </dsp:txBody>
      <dsp:txXfrm>
        <a:off x="5821363" y="741849"/>
        <a:ext cx="5106412" cy="3429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BF18C-FE5B-4C37-B737-B208D6AF4517}">
      <dsp:nvSpPr>
        <dsp:cNvPr id="0" name=""/>
        <dsp:cNvSpPr/>
      </dsp:nvSpPr>
      <dsp:spPr>
        <a:xfrm>
          <a:off x="5324381" y="1598620"/>
          <a:ext cx="3069716" cy="730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782"/>
              </a:lnTo>
              <a:lnTo>
                <a:pt x="3069716" y="497782"/>
              </a:lnTo>
              <a:lnTo>
                <a:pt x="3069716" y="730453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AE9A9-AE70-4A52-924D-4AED2A90FACA}">
      <dsp:nvSpPr>
        <dsp:cNvPr id="0" name=""/>
        <dsp:cNvSpPr/>
      </dsp:nvSpPr>
      <dsp:spPr>
        <a:xfrm>
          <a:off x="5278661" y="1598620"/>
          <a:ext cx="91440" cy="7304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0453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C9EEF-1B70-467D-AED1-4412F347DFE9}">
      <dsp:nvSpPr>
        <dsp:cNvPr id="0" name=""/>
        <dsp:cNvSpPr/>
      </dsp:nvSpPr>
      <dsp:spPr>
        <a:xfrm>
          <a:off x="2254665" y="1598620"/>
          <a:ext cx="3069716" cy="730453"/>
        </a:xfrm>
        <a:custGeom>
          <a:avLst/>
          <a:gdLst/>
          <a:ahLst/>
          <a:cxnLst/>
          <a:rect l="0" t="0" r="0" b="0"/>
          <a:pathLst>
            <a:path>
              <a:moveTo>
                <a:pt x="3069716" y="0"/>
              </a:moveTo>
              <a:lnTo>
                <a:pt x="3069716" y="497782"/>
              </a:lnTo>
              <a:lnTo>
                <a:pt x="0" y="497782"/>
              </a:lnTo>
              <a:lnTo>
                <a:pt x="0" y="730453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D07F5-1301-4E33-9A1B-B1CF6322D262}">
      <dsp:nvSpPr>
        <dsp:cNvPr id="0" name=""/>
        <dsp:cNvSpPr/>
      </dsp:nvSpPr>
      <dsp:spPr>
        <a:xfrm>
          <a:off x="998871" y="3762"/>
          <a:ext cx="2511586" cy="159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7A0A1-7E90-4D26-ABD2-45A7046CAD57}">
      <dsp:nvSpPr>
        <dsp:cNvPr id="0" name=""/>
        <dsp:cNvSpPr/>
      </dsp:nvSpPr>
      <dsp:spPr>
        <a:xfrm>
          <a:off x="1277937" y="268874"/>
          <a:ext cx="2511586" cy="1594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logic-based number puzzle requiring players to fill a 9x9 grid.</a:t>
          </a:r>
        </a:p>
      </dsp:txBody>
      <dsp:txXfrm>
        <a:off x="1324649" y="315586"/>
        <a:ext cx="2418162" cy="1501433"/>
      </dsp:txXfrm>
    </dsp:sp>
    <dsp:sp modelId="{5FBA7A32-4EA0-4DD0-A4A2-F85C0D62DE9F}">
      <dsp:nvSpPr>
        <dsp:cNvPr id="0" name=""/>
        <dsp:cNvSpPr/>
      </dsp:nvSpPr>
      <dsp:spPr>
        <a:xfrm>
          <a:off x="4068588" y="3762"/>
          <a:ext cx="2511586" cy="159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765B0-7C21-42B1-8723-8C1174562A9E}">
      <dsp:nvSpPr>
        <dsp:cNvPr id="0" name=""/>
        <dsp:cNvSpPr/>
      </dsp:nvSpPr>
      <dsp:spPr>
        <a:xfrm>
          <a:off x="4347653" y="268874"/>
          <a:ext cx="2511586" cy="1594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Rules:</a:t>
          </a:r>
          <a:endParaRPr lang="en-US" sz="2100" kern="1200"/>
        </a:p>
      </dsp:txBody>
      <dsp:txXfrm>
        <a:off x="4394365" y="315586"/>
        <a:ext cx="2418162" cy="1501433"/>
      </dsp:txXfrm>
    </dsp:sp>
    <dsp:sp modelId="{56703C29-2168-41F2-B46D-C378E03E6A92}">
      <dsp:nvSpPr>
        <dsp:cNvPr id="0" name=""/>
        <dsp:cNvSpPr/>
      </dsp:nvSpPr>
      <dsp:spPr>
        <a:xfrm>
          <a:off x="998871" y="2329073"/>
          <a:ext cx="2511586" cy="15948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EBB88-83F5-45AC-8716-F9AFA90E56CD}">
      <dsp:nvSpPr>
        <dsp:cNvPr id="0" name=""/>
        <dsp:cNvSpPr/>
      </dsp:nvSpPr>
      <dsp:spPr>
        <a:xfrm>
          <a:off x="1277937" y="2594184"/>
          <a:ext cx="2511586" cy="1594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Each row, column, and 3x3 subgrid must contain numbers 1-9 without repetition.</a:t>
          </a:r>
        </a:p>
      </dsp:txBody>
      <dsp:txXfrm>
        <a:off x="1324649" y="2640896"/>
        <a:ext cx="2418162" cy="1501433"/>
      </dsp:txXfrm>
    </dsp:sp>
    <dsp:sp modelId="{44930780-C457-4F54-BE02-682B334BFB5D}">
      <dsp:nvSpPr>
        <dsp:cNvPr id="0" name=""/>
        <dsp:cNvSpPr/>
      </dsp:nvSpPr>
      <dsp:spPr>
        <a:xfrm>
          <a:off x="4068588" y="2329073"/>
          <a:ext cx="2511586" cy="15948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2247C-80E9-4A3D-9996-0563233D99B6}">
      <dsp:nvSpPr>
        <dsp:cNvPr id="0" name=""/>
        <dsp:cNvSpPr/>
      </dsp:nvSpPr>
      <dsp:spPr>
        <a:xfrm>
          <a:off x="4347653" y="2594184"/>
          <a:ext cx="2511586" cy="1594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Some numbers are pre-filled as clues.</a:t>
          </a:r>
        </a:p>
      </dsp:txBody>
      <dsp:txXfrm>
        <a:off x="4394365" y="2640896"/>
        <a:ext cx="2418162" cy="1501433"/>
      </dsp:txXfrm>
    </dsp:sp>
    <dsp:sp modelId="{17496BC0-734D-4BE9-8349-72B6CBE525EF}">
      <dsp:nvSpPr>
        <dsp:cNvPr id="0" name=""/>
        <dsp:cNvSpPr/>
      </dsp:nvSpPr>
      <dsp:spPr>
        <a:xfrm>
          <a:off x="7138305" y="2329073"/>
          <a:ext cx="2511586" cy="15948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4F606-1249-4FDD-A459-6FFE7FB1D2B3}">
      <dsp:nvSpPr>
        <dsp:cNvPr id="0" name=""/>
        <dsp:cNvSpPr/>
      </dsp:nvSpPr>
      <dsp:spPr>
        <a:xfrm>
          <a:off x="7417370" y="2594184"/>
          <a:ext cx="2511586" cy="1594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Players solve the puzzle through logical deduction.</a:t>
          </a:r>
        </a:p>
      </dsp:txBody>
      <dsp:txXfrm>
        <a:off x="7464082" y="2640896"/>
        <a:ext cx="2418162" cy="1501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BB643-855F-4A13-95F8-85D54BCAF912}">
      <dsp:nvSpPr>
        <dsp:cNvPr id="0" name=""/>
        <dsp:cNvSpPr/>
      </dsp:nvSpPr>
      <dsp:spPr>
        <a:xfrm>
          <a:off x="0" y="401"/>
          <a:ext cx="10351077" cy="9387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26F98-EA3F-4113-A337-A6DC0D6CB609}">
      <dsp:nvSpPr>
        <dsp:cNvPr id="0" name=""/>
        <dsp:cNvSpPr/>
      </dsp:nvSpPr>
      <dsp:spPr>
        <a:xfrm>
          <a:off x="283958" y="211609"/>
          <a:ext cx="516287" cy="5162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CA437-CAC8-4831-8139-0BFBD336C5A1}">
      <dsp:nvSpPr>
        <dsp:cNvPr id="0" name=""/>
        <dsp:cNvSpPr/>
      </dsp:nvSpPr>
      <dsp:spPr>
        <a:xfrm>
          <a:off x="1084204" y="401"/>
          <a:ext cx="9266872" cy="938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46" tIns="99346" rIns="99346" bIns="9934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bg1"/>
              </a:solidFill>
            </a:rPr>
            <a:t>Traditional Sudoku:</a:t>
          </a:r>
          <a:r>
            <a:rPr lang="en-US" sz="2500" kern="1200" dirty="0">
              <a:solidFill>
                <a:schemeClr val="bg1"/>
              </a:solidFill>
            </a:rPr>
            <a:t> Standard 9x9 grid with classic rules. </a:t>
          </a:r>
        </a:p>
      </dsp:txBody>
      <dsp:txXfrm>
        <a:off x="1084204" y="401"/>
        <a:ext cx="9266872" cy="938705"/>
      </dsp:txXfrm>
    </dsp:sp>
    <dsp:sp modelId="{B2927D0B-530F-4835-994C-7A2E5AA740DF}">
      <dsp:nvSpPr>
        <dsp:cNvPr id="0" name=""/>
        <dsp:cNvSpPr/>
      </dsp:nvSpPr>
      <dsp:spPr>
        <a:xfrm>
          <a:off x="0" y="1173782"/>
          <a:ext cx="10351077" cy="9387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69F32-F0EC-4856-9B82-408739D8F6A1}">
      <dsp:nvSpPr>
        <dsp:cNvPr id="0" name=""/>
        <dsp:cNvSpPr/>
      </dsp:nvSpPr>
      <dsp:spPr>
        <a:xfrm>
          <a:off x="283958" y="1384991"/>
          <a:ext cx="516287" cy="5162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BB290-AB1E-4401-AFB7-CA313E136DA1}">
      <dsp:nvSpPr>
        <dsp:cNvPr id="0" name=""/>
        <dsp:cNvSpPr/>
      </dsp:nvSpPr>
      <dsp:spPr>
        <a:xfrm>
          <a:off x="1084204" y="1173782"/>
          <a:ext cx="9266872" cy="938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46" tIns="99346" rIns="99346" bIns="9934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bg1"/>
              </a:solidFill>
            </a:rPr>
            <a:t>Diagonal Sudoku:</a:t>
          </a:r>
          <a:r>
            <a:rPr lang="en-US" sz="2500" kern="1200" dirty="0">
              <a:solidFill>
                <a:schemeClr val="bg1"/>
              </a:solidFill>
            </a:rPr>
            <a:t> Additional constraint: both main diagonals must also contain numbers 1-9 without repetition. </a:t>
          </a:r>
        </a:p>
      </dsp:txBody>
      <dsp:txXfrm>
        <a:off x="1084204" y="1173782"/>
        <a:ext cx="9266872" cy="938705"/>
      </dsp:txXfrm>
    </dsp:sp>
    <dsp:sp modelId="{89FC5F91-CAC2-44D2-9C67-46802B12A0F5}">
      <dsp:nvSpPr>
        <dsp:cNvPr id="0" name=""/>
        <dsp:cNvSpPr/>
      </dsp:nvSpPr>
      <dsp:spPr>
        <a:xfrm>
          <a:off x="0" y="2347163"/>
          <a:ext cx="10351077" cy="9387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4CFD0-9B09-45D3-8FC5-AE8FC35AE360}">
      <dsp:nvSpPr>
        <dsp:cNvPr id="0" name=""/>
        <dsp:cNvSpPr/>
      </dsp:nvSpPr>
      <dsp:spPr>
        <a:xfrm>
          <a:off x="283958" y="2558372"/>
          <a:ext cx="516287" cy="5162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72BFB-4FB1-40BD-AE75-6DF5119DDFF3}">
      <dsp:nvSpPr>
        <dsp:cNvPr id="0" name=""/>
        <dsp:cNvSpPr/>
      </dsp:nvSpPr>
      <dsp:spPr>
        <a:xfrm>
          <a:off x="1084204" y="2347163"/>
          <a:ext cx="9266872" cy="938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46" tIns="99346" rIns="99346" bIns="9934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>
              <a:solidFill>
                <a:schemeClr val="bg1"/>
              </a:solidFill>
            </a:rPr>
            <a:t>Windoku</a:t>
          </a:r>
          <a:r>
            <a:rPr lang="en-US" sz="2500" b="1" kern="1200" dirty="0">
              <a:solidFill>
                <a:schemeClr val="bg1"/>
              </a:solidFill>
            </a:rPr>
            <a:t> (Hyper Sudoku): </a:t>
          </a:r>
          <a:r>
            <a:rPr lang="en-US" sz="2500" kern="1200" dirty="0">
              <a:solidFill>
                <a:schemeClr val="bg1"/>
              </a:solidFill>
            </a:rPr>
            <a:t>Includes four extra 3x3 shaded regions that must also contain unique digits from 1-9.</a:t>
          </a:r>
        </a:p>
      </dsp:txBody>
      <dsp:txXfrm>
        <a:off x="1084204" y="2347163"/>
        <a:ext cx="9266872" cy="938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Mahfuj-1505/SPL-1" TargetMode="Externa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6078" y="1132258"/>
            <a:ext cx="8292936" cy="1002146"/>
          </a:xfrm>
        </p:spPr>
        <p:txBody>
          <a:bodyPr>
            <a:noAutofit/>
          </a:bodyPr>
          <a:lstStyle/>
          <a:p>
            <a:r>
              <a:rPr lang="en-US" sz="6600" b="1" dirty="0">
                <a:ea typeface="+mj-lt"/>
                <a:cs typeface="+mj-lt"/>
              </a:rPr>
              <a:t>Sudoku Royale</a:t>
            </a:r>
            <a:endParaRPr lang="en-US" sz="66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095" y="2134239"/>
            <a:ext cx="9144000" cy="616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 Display"/>
              </a:rPr>
              <a:t>Master the Grid, One Variant at a Time!</a:t>
            </a:r>
            <a:endParaRPr lang="en-US" dirty="0">
              <a:latin typeface="Aptos Display"/>
            </a:endParaRP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326077" y="4186051"/>
            <a:ext cx="3176649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Submitted by:</a:t>
            </a:r>
            <a:r>
              <a:rPr lang="en-US" sz="2400" dirty="0">
                <a:ea typeface="+mn-lt"/>
                <a:cs typeface="+mn-lt"/>
              </a:rPr>
              <a:t> 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Md. Mahfujur Rahman 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Roll: BSSE 1505</a:t>
            </a:r>
            <a:endParaRPr lang="en-US" sz="2400"/>
          </a:p>
          <a:p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0077" y="4186052"/>
            <a:ext cx="368135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b="1" dirty="0"/>
              <a:t>Supervised by:</a:t>
            </a:r>
            <a:endParaRPr lang="en-US" sz="2400" dirty="0"/>
          </a:p>
          <a:p>
            <a:r>
              <a:rPr lang="en-US" sz="2400" dirty="0"/>
              <a:t> Mohammad </a:t>
            </a:r>
            <a:r>
              <a:rPr lang="en-US" sz="2400" err="1"/>
              <a:t>Shoyaib</a:t>
            </a:r>
            <a:endParaRPr lang="en-US" sz="2400"/>
          </a:p>
          <a:p>
            <a:r>
              <a:rPr lang="en-US" sz="2400" dirty="0"/>
              <a:t> Professor</a:t>
            </a:r>
            <a:endParaRPr lang="en-US" sz="2400" dirty="0"/>
          </a:p>
          <a:p>
            <a:r>
              <a:rPr lang="en-US" sz="2400" dirty="0"/>
              <a:t> IIT, University of Dhaka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984" y="513950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+mj-lt"/>
                <a:cs typeface="+mj-lt"/>
              </a:rPr>
              <a:t>Conclusion 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984" y="1817684"/>
            <a:ext cx="9724031" cy="3683358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3000" b="1" dirty="0">
                <a:ea typeface="+mn-lt"/>
                <a:cs typeface="+mn-lt"/>
              </a:rPr>
              <a:t>Key Learnings:</a:t>
            </a:r>
            <a:endParaRPr lang="en-US" sz="3000" dirty="0">
              <a:ea typeface="+mn-lt"/>
              <a:cs typeface="+mn-lt"/>
            </a:endParaRPr>
          </a:p>
          <a:p>
            <a:pPr lvl="1"/>
            <a:r>
              <a:rPr lang="en-US" sz="2600" dirty="0">
                <a:ea typeface="+mn-lt"/>
                <a:cs typeface="+mn-lt"/>
              </a:rPr>
              <a:t>Advanced C++ and SFML programming skills.</a:t>
            </a:r>
            <a:endParaRPr lang="en-US" sz="2600" dirty="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Improved understanding of game logic and UI design.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Problem-solving through algorithmic optimizations.</a:t>
            </a:r>
            <a:endParaRPr lang="en-US" sz="2800" dirty="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Developed strong testing and debugging abilities to ensure application robustness and reliability</a:t>
            </a:r>
            <a:endParaRPr lang="en-US" sz="2800" dirty="0"/>
          </a:p>
          <a:p>
            <a:pPr lvl="1"/>
            <a:r>
              <a:rPr lang="en-US" sz="2800" dirty="0">
                <a:ea typeface="+mn-lt"/>
                <a:cs typeface="+mn-lt"/>
              </a:rPr>
              <a:t>Gained expertise in file handling techniques for saving and loading game states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7559" y="1199750"/>
            <a:ext cx="5057251" cy="150991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  <a:cs typeface="Arial" panose="020B0604020202020204"/>
              </a:rPr>
              <a:t>Thank You </a:t>
            </a:r>
            <a:endParaRPr lang="en-US" sz="6000" b="1">
              <a:solidFill>
                <a:srgbClr val="FFFFFF"/>
              </a:solidFill>
              <a:cs typeface="Arial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984" y="1817684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000" b="1" dirty="0">
              <a:cs typeface="Arial" panose="020B0604020202020204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00299" y="3228974"/>
            <a:ext cx="67341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2000" b="1" dirty="0">
                <a:ea typeface="+mn-lt"/>
                <a:cs typeface="+mn-lt"/>
              </a:rPr>
              <a:t>GitHub Link: </a:t>
            </a:r>
            <a:r>
              <a:rPr lang="en-US" sz="2000" dirty="0">
                <a:ea typeface="+mn-lt"/>
                <a:cs typeface="+mn-lt"/>
                <a:hlinkClick r:id="rId1"/>
              </a:rPr>
              <a:t>Sudoku Royale</a:t>
            </a:r>
            <a:endParaRPr lang="en-US" sz="2000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984" y="903047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Introduction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0" name="Content Placeholder 2"/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938" y="721206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+mj-lt"/>
                <a:cs typeface="+mj-lt"/>
              </a:rPr>
              <a:t>What is Sudoku?</a:t>
            </a:r>
            <a:endParaRPr lang="en-US" sz="4000" dirty="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635397" y="1809511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a typeface="+mj-lt"/>
                <a:cs typeface="+mj-lt"/>
              </a:rPr>
              <a:t>Sudoku Variations</a:t>
            </a:r>
            <a:endParaRPr lang="en-US" sz="480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716973" y="2180648"/>
          <a:ext cx="10351077" cy="3286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054" y="372470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+mj-lt"/>
                <a:cs typeface="+mj-lt"/>
              </a:rPr>
              <a:t>Game Features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054" y="2041106"/>
            <a:ext cx="9724031" cy="368335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Hint System:</a:t>
            </a:r>
            <a:r>
              <a:rPr lang="en-US" sz="2400" dirty="0">
                <a:ea typeface="+mn-lt"/>
                <a:cs typeface="+mn-lt"/>
              </a:rPr>
              <a:t> Provides limited suggestions for valid numbers.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Save/Load Functionality:</a:t>
            </a:r>
            <a:r>
              <a:rPr lang="en-US" sz="2400" dirty="0">
                <a:ea typeface="+mn-lt"/>
                <a:cs typeface="+mn-lt"/>
              </a:rPr>
              <a:t> Allows users to resume games later.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Scoring System:</a:t>
            </a:r>
            <a:r>
              <a:rPr lang="en-US" sz="2400" dirty="0">
                <a:ea typeface="+mn-lt"/>
                <a:cs typeface="+mn-lt"/>
              </a:rPr>
              <a:t> Factors include difficulty level, mistakes, and time taken.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End Game Screens:</a:t>
            </a:r>
            <a:r>
              <a:rPr lang="en-US" sz="2400" dirty="0">
                <a:ea typeface="+mn-lt"/>
                <a:cs typeface="+mn-lt"/>
              </a:rPr>
              <a:t> Displays Game Over or Congratulatory messages based on performance.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Keyboard and Mouse Input Support:</a:t>
            </a:r>
            <a:r>
              <a:rPr lang="en-US" sz="2400" dirty="0">
                <a:ea typeface="+mn-lt"/>
                <a:cs typeface="+mn-lt"/>
              </a:rPr>
              <a:t> Enhances interactivity.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Graphical Enhancements:</a:t>
            </a:r>
            <a:r>
              <a:rPr lang="en-US" sz="2400" dirty="0">
                <a:ea typeface="+mn-lt"/>
                <a:cs typeface="+mn-lt"/>
              </a:rPr>
              <a:t> Visually appealing grid design, color-coded feedback, and intuitive navigation.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596" y="671682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Project Architecture &amp; Workflow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596" y="2074926"/>
            <a:ext cx="6196485" cy="37594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User Interface Module:</a:t>
            </a:r>
            <a:r>
              <a:rPr lang="en-US" sz="2400" dirty="0">
                <a:ea typeface="+mn-lt"/>
                <a:cs typeface="+mn-lt"/>
              </a:rPr>
              <a:t> Manages GUI and user interactions.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Game Logic Module:</a:t>
            </a:r>
            <a:r>
              <a:rPr lang="en-US" sz="2400" dirty="0">
                <a:ea typeface="+mn-lt"/>
                <a:cs typeface="+mn-lt"/>
              </a:rPr>
              <a:t> Handles grid generation, validation, and puzzle-solving logic.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File Handling Module:</a:t>
            </a:r>
            <a:r>
              <a:rPr lang="en-US" sz="2400" dirty="0">
                <a:ea typeface="+mn-lt"/>
                <a:cs typeface="+mn-lt"/>
              </a:rPr>
              <a:t> Manages saving and loading of game states.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Scoring System Module:</a:t>
            </a:r>
            <a:r>
              <a:rPr lang="en-US" sz="2400" dirty="0">
                <a:ea typeface="+mn-lt"/>
                <a:cs typeface="+mn-lt"/>
              </a:rPr>
              <a:t> Computes and displays scores based on performance metrics.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Blue blocks and networks technology background"/>
          <p:cNvPicPr>
            <a:picLocks noChangeAspect="1"/>
          </p:cNvPicPr>
          <p:nvPr/>
        </p:nvPicPr>
        <p:blipFill>
          <a:blip r:embed="rId1"/>
          <a:srcRect l="12778" r="44971" b="-438"/>
          <a:stretch>
            <a:fillRect/>
          </a:stretch>
        </p:blipFill>
        <p:spPr>
          <a:xfrm>
            <a:off x="-633352" y="10"/>
            <a:ext cx="5151179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008" y="684197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+mj-lt"/>
                <a:cs typeface="+mj-lt"/>
              </a:rPr>
              <a:t>Implementation Details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054" y="2188311"/>
            <a:ext cx="9724031" cy="3683358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400" b="1" dirty="0">
                <a:ea typeface="+mn-lt"/>
                <a:cs typeface="+mn-lt"/>
              </a:rPr>
              <a:t>Graphical User Interface:</a:t>
            </a:r>
            <a:r>
              <a:rPr lang="en-US" sz="2400" dirty="0">
                <a:ea typeface="+mn-lt"/>
                <a:cs typeface="+mn-lt"/>
              </a:rPr>
              <a:t> Developed using SFML for a smooth user experience.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Sudoku Grid Generation:</a:t>
            </a:r>
            <a:r>
              <a:rPr lang="en-US" sz="2400" dirty="0">
                <a:ea typeface="+mn-lt"/>
                <a:cs typeface="+mn-lt"/>
              </a:rPr>
              <a:t> Utilizes backtracking and constraint propagation for valid puzzle creation.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User Input Handling:</a:t>
            </a:r>
            <a:r>
              <a:rPr lang="en-US" sz="2400" dirty="0">
                <a:ea typeface="+mn-lt"/>
                <a:cs typeface="+mn-lt"/>
              </a:rPr>
              <a:t> Supports both mouse clicks and keyboard inputs.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File Handling:</a:t>
            </a:r>
            <a:r>
              <a:rPr lang="en-US" sz="2400" dirty="0">
                <a:ea typeface="+mn-lt"/>
                <a:cs typeface="+mn-lt"/>
              </a:rPr>
              <a:t> Saves and retrieves game progress.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Scoring System:</a:t>
            </a:r>
            <a:r>
              <a:rPr lang="en-US" sz="2400" dirty="0">
                <a:ea typeface="+mn-lt"/>
                <a:cs typeface="+mn-lt"/>
              </a:rPr>
              <a:t> Computes scores based on lives remaining, hints used, and time taken.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User Interface &amp; Screens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023788"/>
            <a:ext cx="9724031" cy="368335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>
                <a:ea typeface="+mn-lt"/>
                <a:cs typeface="+mn-lt"/>
              </a:rPr>
              <a:t>Main Menu:</a:t>
            </a:r>
            <a:r>
              <a:rPr lang="en-US" sz="2000" dirty="0">
                <a:ea typeface="+mn-lt"/>
                <a:cs typeface="+mn-lt"/>
              </a:rPr>
              <a:t> Start new game, load existing game, or exit.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Sudoku Options Menu:</a:t>
            </a:r>
            <a:r>
              <a:rPr lang="en-US" sz="2000" dirty="0">
                <a:ea typeface="+mn-lt"/>
                <a:cs typeface="+mn-lt"/>
              </a:rPr>
              <a:t> Select Sudoku type and difficulty level.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Game Interface:</a:t>
            </a:r>
            <a:endParaRPr lang="en-US" sz="2000" dirty="0"/>
          </a:p>
          <a:p>
            <a:pPr lvl="1"/>
            <a:r>
              <a:rPr lang="en-US" sz="2000" b="1" dirty="0">
                <a:ea typeface="+mn-lt"/>
                <a:cs typeface="+mn-lt"/>
              </a:rPr>
              <a:t>Sudoku Grid:</a:t>
            </a:r>
            <a:r>
              <a:rPr lang="en-US" sz="2000" dirty="0">
                <a:ea typeface="+mn-lt"/>
                <a:cs typeface="+mn-lt"/>
              </a:rPr>
              <a:t> Interactive puzzle-solving area.</a:t>
            </a:r>
            <a:endParaRPr lang="en-US" sz="2000" dirty="0"/>
          </a:p>
          <a:p>
            <a:pPr lvl="1"/>
            <a:r>
              <a:rPr lang="en-US" sz="2000" b="1" dirty="0">
                <a:ea typeface="+mn-lt"/>
                <a:cs typeface="+mn-lt"/>
              </a:rPr>
              <a:t>Action Buttons:</a:t>
            </a:r>
            <a:r>
              <a:rPr lang="en-US" sz="2000" dirty="0">
                <a:ea typeface="+mn-lt"/>
                <a:cs typeface="+mn-lt"/>
              </a:rPr>
              <a:t> Save, load, restart, hints, and exit options.</a:t>
            </a:r>
            <a:endParaRPr lang="en-US" sz="2000" dirty="0"/>
          </a:p>
          <a:p>
            <a:pPr lvl="1"/>
            <a:r>
              <a:rPr lang="en-US" sz="2000" b="1" dirty="0">
                <a:ea typeface="+mn-lt"/>
                <a:cs typeface="+mn-lt"/>
              </a:rPr>
              <a:t>Hint System:</a:t>
            </a:r>
            <a:r>
              <a:rPr lang="en-US" sz="2000" dirty="0">
                <a:ea typeface="+mn-lt"/>
                <a:cs typeface="+mn-lt"/>
              </a:rPr>
              <a:t> Limited suggestions for valid numbers.</a:t>
            </a:r>
            <a:endParaRPr lang="en-US" sz="2000" dirty="0"/>
          </a:p>
          <a:p>
            <a:pPr lvl="1"/>
            <a:r>
              <a:rPr lang="en-US" sz="2000" b="1" dirty="0">
                <a:ea typeface="+mn-lt"/>
                <a:cs typeface="+mn-lt"/>
              </a:rPr>
              <a:t>Lives Display:</a:t>
            </a:r>
            <a:r>
              <a:rPr lang="en-US" sz="2000" dirty="0">
                <a:ea typeface="+mn-lt"/>
                <a:cs typeface="+mn-lt"/>
              </a:rPr>
              <a:t> Shows remaining attempts.</a:t>
            </a:r>
            <a:endParaRPr lang="en-US" sz="2000" dirty="0"/>
          </a:p>
          <a:p>
            <a:pPr lvl="1"/>
            <a:r>
              <a:rPr lang="en-US" sz="2000" b="1" dirty="0">
                <a:ea typeface="+mn-lt"/>
                <a:cs typeface="+mn-lt"/>
              </a:rPr>
              <a:t>Timer:</a:t>
            </a:r>
            <a:r>
              <a:rPr lang="en-US" sz="2000" dirty="0">
                <a:ea typeface="+mn-lt"/>
                <a:cs typeface="+mn-lt"/>
              </a:rPr>
              <a:t> Tracks elapsed time.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End Game Screens:</a:t>
            </a:r>
            <a:endParaRPr lang="en-US" sz="2000" dirty="0"/>
          </a:p>
          <a:p>
            <a:pPr lvl="1"/>
            <a:r>
              <a:rPr lang="en-US" sz="2000" b="1" dirty="0">
                <a:ea typeface="+mn-lt"/>
                <a:cs typeface="+mn-lt"/>
              </a:rPr>
              <a:t>Game Over Screen:</a:t>
            </a:r>
            <a:r>
              <a:rPr lang="en-US" sz="2000" dirty="0">
                <a:ea typeface="+mn-lt"/>
                <a:cs typeface="+mn-lt"/>
              </a:rPr>
              <a:t> Displayed when lives are exhausted.</a:t>
            </a:r>
            <a:endParaRPr lang="en-US" sz="2000" dirty="0"/>
          </a:p>
          <a:p>
            <a:pPr lvl="1"/>
            <a:r>
              <a:rPr lang="en-US" sz="2000" b="1" dirty="0">
                <a:ea typeface="+mn-lt"/>
                <a:cs typeface="+mn-lt"/>
              </a:rPr>
              <a:t>Congratulatory Screen:</a:t>
            </a:r>
            <a:r>
              <a:rPr lang="en-US" sz="2000" dirty="0">
                <a:ea typeface="+mn-lt"/>
                <a:cs typeface="+mn-lt"/>
              </a:rPr>
              <a:t> Shows final score upon puzzle completion.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+mj-lt"/>
                <a:cs typeface="+mj-lt"/>
              </a:rPr>
              <a:t>Challenges Faced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Handling User Input:</a:t>
            </a:r>
            <a:r>
              <a:rPr lang="en-US" sz="2400" dirty="0">
                <a:ea typeface="+mn-lt"/>
                <a:cs typeface="+mn-lt"/>
              </a:rPr>
              <a:t> Ensuring smooth keyboard and mouse interactions.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Generating Valid Sudoku Grids:</a:t>
            </a:r>
            <a:r>
              <a:rPr lang="en-US" sz="2400" dirty="0">
                <a:ea typeface="+mn-lt"/>
                <a:cs typeface="+mn-lt"/>
              </a:rPr>
              <a:t> Implementing complex algorithms for multiple Sudoku variations.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Providing Hints:</a:t>
            </a:r>
            <a:r>
              <a:rPr lang="en-US" sz="2400" dirty="0">
                <a:ea typeface="+mn-lt"/>
                <a:cs typeface="+mn-lt"/>
              </a:rPr>
              <a:t> Designing an effective and limited hint system.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Saving and Loading Game States:</a:t>
            </a:r>
            <a:r>
              <a:rPr lang="en-US" sz="2400" dirty="0">
                <a:ea typeface="+mn-lt"/>
                <a:cs typeface="+mn-lt"/>
              </a:rPr>
              <a:t> Implementing efficient file handling mechanisms.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Performance Optimization:</a:t>
            </a:r>
            <a:r>
              <a:rPr lang="en-US" sz="2400" dirty="0">
                <a:ea typeface="+mn-lt"/>
                <a:cs typeface="+mn-lt"/>
              </a:rPr>
              <a:t> Ensuring fast and smooth gameplay.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Ensuring Robustness and Reliability:</a:t>
            </a:r>
            <a:r>
              <a:rPr lang="en-US" sz="2400" dirty="0">
                <a:ea typeface="+mn-lt"/>
                <a:cs typeface="+mn-lt"/>
              </a:rPr>
              <a:t> Comprehensive testing to handle edge cases and prevent crashes.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2753</Words>
  <Application>WPS Presentation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Arial</vt:lpstr>
      <vt:lpstr>Aptos Display</vt:lpstr>
      <vt:lpstr>Gubbi</vt:lpstr>
      <vt:lpstr>微软雅黑</vt:lpstr>
      <vt:lpstr>Droid Sans Fallback</vt:lpstr>
      <vt:lpstr>Arial Unicode MS</vt:lpstr>
      <vt:lpstr>Calibri</vt:lpstr>
      <vt:lpstr>Celestial</vt:lpstr>
      <vt:lpstr>Sudoku Royale</vt:lpstr>
      <vt:lpstr>Introduction</vt:lpstr>
      <vt:lpstr>What is Sudoku?</vt:lpstr>
      <vt:lpstr>Sudoku Variations</vt:lpstr>
      <vt:lpstr>Game Features</vt:lpstr>
      <vt:lpstr>Project Architecture &amp; Workflow</vt:lpstr>
      <vt:lpstr>Implementation Details</vt:lpstr>
      <vt:lpstr>User Interface &amp; Screens</vt:lpstr>
      <vt:lpstr>Challenges Faced</vt:lpstr>
      <vt:lpstr>Conclusion 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mahfuj</cp:lastModifiedBy>
  <cp:revision>198</cp:revision>
  <dcterms:created xsi:type="dcterms:W3CDTF">2025-03-24T09:01:28Z</dcterms:created>
  <dcterms:modified xsi:type="dcterms:W3CDTF">2025-03-24T09:01:28Z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